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7.xml"/><Relationship Id="rId33" Type="http://schemas.openxmlformats.org/officeDocument/2006/relationships/font" Target="fonts/MontserratMedium-bold.fntdata"/><Relationship Id="rId10" Type="http://schemas.openxmlformats.org/officeDocument/2006/relationships/slide" Target="slides/slide6.xml"/><Relationship Id="rId32" Type="http://schemas.openxmlformats.org/officeDocument/2006/relationships/font" Target="fonts/MontserratMedium-regular.fntdata"/><Relationship Id="rId13" Type="http://schemas.openxmlformats.org/officeDocument/2006/relationships/slide" Target="slides/slide9.xml"/><Relationship Id="rId35" Type="http://schemas.openxmlformats.org/officeDocument/2006/relationships/font" Target="fonts/MontserratMedium-boldItalic.fntdata"/><Relationship Id="rId12" Type="http://schemas.openxmlformats.org/officeDocument/2006/relationships/slide" Target="slides/slide8.xml"/><Relationship Id="rId34" Type="http://schemas.openxmlformats.org/officeDocument/2006/relationships/font" Target="fonts/MontserratMedium-italic.fntdata"/><Relationship Id="rId15" Type="http://schemas.openxmlformats.org/officeDocument/2006/relationships/slide" Target="slides/slide11.xml"/><Relationship Id="rId37" Type="http://schemas.openxmlformats.org/officeDocument/2006/relationships/font" Target="fonts/MontserratExtraBold-boldItalic.fntdata"/><Relationship Id="rId14" Type="http://schemas.openxmlformats.org/officeDocument/2006/relationships/slide" Target="slides/slide10.xml"/><Relationship Id="rId36" Type="http://schemas.openxmlformats.org/officeDocument/2006/relationships/font" Target="fonts/MontserratExtraBo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2" name="Shape 6032"/>
        <p:cNvGrpSpPr/>
        <p:nvPr/>
      </p:nvGrpSpPr>
      <p:grpSpPr>
        <a:xfrm>
          <a:off x="0" y="0"/>
          <a:ext cx="0" cy="0"/>
          <a:chOff x="0" y="0"/>
          <a:chExt cx="0" cy="0"/>
        </a:xfrm>
      </p:grpSpPr>
      <p:sp>
        <p:nvSpPr>
          <p:cNvPr id="6033" name="Google Shape;603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4" name="Google Shape;603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3" name="Shape 6263"/>
        <p:cNvGrpSpPr/>
        <p:nvPr/>
      </p:nvGrpSpPr>
      <p:grpSpPr>
        <a:xfrm>
          <a:off x="0" y="0"/>
          <a:ext cx="0" cy="0"/>
          <a:chOff x="0" y="0"/>
          <a:chExt cx="0" cy="0"/>
        </a:xfrm>
      </p:grpSpPr>
      <p:sp>
        <p:nvSpPr>
          <p:cNvPr id="6264" name="Google Shape;6264;g11f0a9ea5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5" name="Google Shape;6265;g11f0a9ea52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0" name="Shape 6280"/>
        <p:cNvGrpSpPr/>
        <p:nvPr/>
      </p:nvGrpSpPr>
      <p:grpSpPr>
        <a:xfrm>
          <a:off x="0" y="0"/>
          <a:ext cx="0" cy="0"/>
          <a:chOff x="0" y="0"/>
          <a:chExt cx="0" cy="0"/>
        </a:xfrm>
      </p:grpSpPr>
      <p:sp>
        <p:nvSpPr>
          <p:cNvPr id="6281" name="Google Shape;6281;g11f0a9ea52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2" name="Google Shape;6282;g11f0a9ea52a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7" name="Shape 6307"/>
        <p:cNvGrpSpPr/>
        <p:nvPr/>
      </p:nvGrpSpPr>
      <p:grpSpPr>
        <a:xfrm>
          <a:off x="0" y="0"/>
          <a:ext cx="0" cy="0"/>
          <a:chOff x="0" y="0"/>
          <a:chExt cx="0" cy="0"/>
        </a:xfrm>
      </p:grpSpPr>
      <p:sp>
        <p:nvSpPr>
          <p:cNvPr id="6308" name="Google Shape;6308;g11f0a9ea52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9" name="Google Shape;6309;g11f0a9ea52a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1" name="Shape 6331"/>
        <p:cNvGrpSpPr/>
        <p:nvPr/>
      </p:nvGrpSpPr>
      <p:grpSpPr>
        <a:xfrm>
          <a:off x="0" y="0"/>
          <a:ext cx="0" cy="0"/>
          <a:chOff x="0" y="0"/>
          <a:chExt cx="0" cy="0"/>
        </a:xfrm>
      </p:grpSpPr>
      <p:sp>
        <p:nvSpPr>
          <p:cNvPr id="6332" name="Google Shape;6332;g11f0a9ea52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3" name="Google Shape;6333;g11f0a9ea52a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8" name="Shape 6368"/>
        <p:cNvGrpSpPr/>
        <p:nvPr/>
      </p:nvGrpSpPr>
      <p:grpSpPr>
        <a:xfrm>
          <a:off x="0" y="0"/>
          <a:ext cx="0" cy="0"/>
          <a:chOff x="0" y="0"/>
          <a:chExt cx="0" cy="0"/>
        </a:xfrm>
      </p:grpSpPr>
      <p:sp>
        <p:nvSpPr>
          <p:cNvPr id="6369" name="Google Shape;6369;g11f0a9ea52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0" name="Google Shape;6370;g11f0a9ea52a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3" name="Shape 6383"/>
        <p:cNvGrpSpPr/>
        <p:nvPr/>
      </p:nvGrpSpPr>
      <p:grpSpPr>
        <a:xfrm>
          <a:off x="0" y="0"/>
          <a:ext cx="0" cy="0"/>
          <a:chOff x="0" y="0"/>
          <a:chExt cx="0" cy="0"/>
        </a:xfrm>
      </p:grpSpPr>
      <p:sp>
        <p:nvSpPr>
          <p:cNvPr id="6384" name="Google Shape;6384;g120433c2f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5" name="Google Shape;6385;g120433c2f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7" name="Shape 6407"/>
        <p:cNvGrpSpPr/>
        <p:nvPr/>
      </p:nvGrpSpPr>
      <p:grpSpPr>
        <a:xfrm>
          <a:off x="0" y="0"/>
          <a:ext cx="0" cy="0"/>
          <a:chOff x="0" y="0"/>
          <a:chExt cx="0" cy="0"/>
        </a:xfrm>
      </p:grpSpPr>
      <p:sp>
        <p:nvSpPr>
          <p:cNvPr id="6408" name="Google Shape;6408;g120433c2fd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9" name="Google Shape;6409;g120433c2fda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6" name="Shape 6426"/>
        <p:cNvGrpSpPr/>
        <p:nvPr/>
      </p:nvGrpSpPr>
      <p:grpSpPr>
        <a:xfrm>
          <a:off x="0" y="0"/>
          <a:ext cx="0" cy="0"/>
          <a:chOff x="0" y="0"/>
          <a:chExt cx="0" cy="0"/>
        </a:xfrm>
      </p:grpSpPr>
      <p:sp>
        <p:nvSpPr>
          <p:cNvPr id="6427" name="Google Shape;6427;g120433c30e3_3_6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8" name="Google Shape;6428;g120433c30e3_3_60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g120433c2fda_0_6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7" name="Google Shape;6447;g120433c2fda_0_6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2" name="Shape 6452"/>
        <p:cNvGrpSpPr/>
        <p:nvPr/>
      </p:nvGrpSpPr>
      <p:grpSpPr>
        <a:xfrm>
          <a:off x="0" y="0"/>
          <a:ext cx="0" cy="0"/>
          <a:chOff x="0" y="0"/>
          <a:chExt cx="0" cy="0"/>
        </a:xfrm>
      </p:grpSpPr>
      <p:sp>
        <p:nvSpPr>
          <p:cNvPr id="6453" name="Google Shape;6453;g120433c30e3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4" name="Google Shape;6454;g120433c30e3_3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2" name="Shape 6052"/>
        <p:cNvGrpSpPr/>
        <p:nvPr/>
      </p:nvGrpSpPr>
      <p:grpSpPr>
        <a:xfrm>
          <a:off x="0" y="0"/>
          <a:ext cx="0" cy="0"/>
          <a:chOff x="0" y="0"/>
          <a:chExt cx="0" cy="0"/>
        </a:xfrm>
      </p:grpSpPr>
      <p:sp>
        <p:nvSpPr>
          <p:cNvPr id="6053" name="Google Shape;605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4" name="Google Shape;60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4" name="Shape 6464"/>
        <p:cNvGrpSpPr/>
        <p:nvPr/>
      </p:nvGrpSpPr>
      <p:grpSpPr>
        <a:xfrm>
          <a:off x="0" y="0"/>
          <a:ext cx="0" cy="0"/>
          <a:chOff x="0" y="0"/>
          <a:chExt cx="0" cy="0"/>
        </a:xfrm>
      </p:grpSpPr>
      <p:sp>
        <p:nvSpPr>
          <p:cNvPr id="6465" name="Google Shape;6465;g120433c2fda_0_1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6" name="Google Shape;6466;g120433c2fda_0_12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1" name="Shape 6481"/>
        <p:cNvGrpSpPr/>
        <p:nvPr/>
      </p:nvGrpSpPr>
      <p:grpSpPr>
        <a:xfrm>
          <a:off x="0" y="0"/>
          <a:ext cx="0" cy="0"/>
          <a:chOff x="0" y="0"/>
          <a:chExt cx="0" cy="0"/>
        </a:xfrm>
      </p:grpSpPr>
      <p:sp>
        <p:nvSpPr>
          <p:cNvPr id="6482" name="Google Shape;6482;g120433c2fda_0_18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3" name="Google Shape;6483;g120433c2fda_0_18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5" name="Shape 6495"/>
        <p:cNvGrpSpPr/>
        <p:nvPr/>
      </p:nvGrpSpPr>
      <p:grpSpPr>
        <a:xfrm>
          <a:off x="0" y="0"/>
          <a:ext cx="0" cy="0"/>
          <a:chOff x="0" y="0"/>
          <a:chExt cx="0" cy="0"/>
        </a:xfrm>
      </p:grpSpPr>
      <p:sp>
        <p:nvSpPr>
          <p:cNvPr id="6496" name="Google Shape;6496;g120433c2fda_0_30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7" name="Google Shape;6497;g120433c2fda_0_30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4" name="Shape 6534"/>
        <p:cNvGrpSpPr/>
        <p:nvPr/>
      </p:nvGrpSpPr>
      <p:grpSpPr>
        <a:xfrm>
          <a:off x="0" y="0"/>
          <a:ext cx="0" cy="0"/>
          <a:chOff x="0" y="0"/>
          <a:chExt cx="0" cy="0"/>
        </a:xfrm>
      </p:grpSpPr>
      <p:sp>
        <p:nvSpPr>
          <p:cNvPr id="6535" name="Google Shape;6535;g120433c2fda_0_36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6" name="Google Shape;6536;g120433c2fda_0_36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7" name="Shape 6067"/>
        <p:cNvGrpSpPr/>
        <p:nvPr/>
      </p:nvGrpSpPr>
      <p:grpSpPr>
        <a:xfrm>
          <a:off x="0" y="0"/>
          <a:ext cx="0" cy="0"/>
          <a:chOff x="0" y="0"/>
          <a:chExt cx="0" cy="0"/>
        </a:xfrm>
      </p:grpSpPr>
      <p:sp>
        <p:nvSpPr>
          <p:cNvPr id="6068" name="Google Shape;6068;g120433c2fd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9" name="Google Shape;6069;g120433c2fd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9" name="Shape 6079"/>
        <p:cNvGrpSpPr/>
        <p:nvPr/>
      </p:nvGrpSpPr>
      <p:grpSpPr>
        <a:xfrm>
          <a:off x="0" y="0"/>
          <a:ext cx="0" cy="0"/>
          <a:chOff x="0" y="0"/>
          <a:chExt cx="0" cy="0"/>
        </a:xfrm>
      </p:grpSpPr>
      <p:sp>
        <p:nvSpPr>
          <p:cNvPr id="6080" name="Google Shape;608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1" name="Google Shape;608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7" name="Shape 6137"/>
        <p:cNvGrpSpPr/>
        <p:nvPr/>
      </p:nvGrpSpPr>
      <p:grpSpPr>
        <a:xfrm>
          <a:off x="0" y="0"/>
          <a:ext cx="0" cy="0"/>
          <a:chOff x="0" y="0"/>
          <a:chExt cx="0" cy="0"/>
        </a:xfrm>
      </p:grpSpPr>
      <p:sp>
        <p:nvSpPr>
          <p:cNvPr id="6138" name="Google Shape;613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9" name="Google Shape;61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4" name="Shape 6164"/>
        <p:cNvGrpSpPr/>
        <p:nvPr/>
      </p:nvGrpSpPr>
      <p:grpSpPr>
        <a:xfrm>
          <a:off x="0" y="0"/>
          <a:ext cx="0" cy="0"/>
          <a:chOff x="0" y="0"/>
          <a:chExt cx="0" cy="0"/>
        </a:xfrm>
      </p:grpSpPr>
      <p:sp>
        <p:nvSpPr>
          <p:cNvPr id="6165" name="Google Shape;6165;g11ee57a800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6" name="Google Shape;6166;g11ee57a800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Government researchers needed to transmit information</a:t>
            </a:r>
            <a:endParaRPr/>
          </a:p>
          <a:p>
            <a:pPr indent="0" lvl="0" marL="0" rtl="0" algn="l">
              <a:lnSpc>
                <a:spcPct val="100000"/>
              </a:lnSpc>
              <a:spcBef>
                <a:spcPts val="0"/>
              </a:spcBef>
              <a:spcAft>
                <a:spcPts val="0"/>
              </a:spcAft>
              <a:buClr>
                <a:schemeClr val="dk1"/>
              </a:buClr>
              <a:buSzPts val="1100"/>
              <a:buFont typeface="Arial"/>
              <a:buNone/>
            </a:pPr>
            <a:r>
              <a:rPr lang="en"/>
              <a:t>Computers were large and immobile → and in order to make use of information stored in any one computer, one had to either travel to the site of the computer or have magnetic computer tapes sent through the conventional postal system</a:t>
            </a:r>
            <a:endParaRPr/>
          </a:p>
          <a:p>
            <a:pPr indent="0" lvl="0" marL="0" rtl="0" algn="l">
              <a:lnSpc>
                <a:spcPct val="100000"/>
              </a:lnSpc>
              <a:spcBef>
                <a:spcPts val="0"/>
              </a:spcBef>
              <a:spcAft>
                <a:spcPts val="0"/>
              </a:spcAft>
              <a:buClr>
                <a:schemeClr val="dk1"/>
              </a:buClr>
              <a:buSzPts val="1100"/>
              <a:buFont typeface="Arial"/>
              <a:buNone/>
            </a:pPr>
            <a:r>
              <a:rPr lang="en"/>
              <a:t>Smack dab in the middle of the Cold War → tensions were high</a:t>
            </a:r>
            <a:endParaRPr/>
          </a:p>
          <a:p>
            <a:pPr indent="0" lvl="0" marL="0" rtl="0" algn="l">
              <a:lnSpc>
                <a:spcPct val="100000"/>
              </a:lnSpc>
              <a:spcBef>
                <a:spcPts val="0"/>
              </a:spcBef>
              <a:spcAft>
                <a:spcPts val="0"/>
              </a:spcAft>
              <a:buClr>
                <a:schemeClr val="dk1"/>
              </a:buClr>
              <a:buSzPts val="1100"/>
              <a:buFont typeface="Arial"/>
              <a:buNone/>
            </a:pPr>
            <a:r>
              <a:rPr lang="en"/>
              <a:t>The Soviet Union just launched Sputnik → information transmission was the need of the hour for the US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We know </a:t>
            </a:r>
            <a:r>
              <a:rPr lang="en"/>
              <a:t>the why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5" name="Shape 6205"/>
        <p:cNvGrpSpPr/>
        <p:nvPr/>
      </p:nvGrpSpPr>
      <p:grpSpPr>
        <a:xfrm>
          <a:off x="0" y="0"/>
          <a:ext cx="0" cy="0"/>
          <a:chOff x="0" y="0"/>
          <a:chExt cx="0" cy="0"/>
        </a:xfrm>
      </p:grpSpPr>
      <p:sp>
        <p:nvSpPr>
          <p:cNvPr id="6206" name="Google Shape;6206;g11ee57a800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7" name="Google Shape;6207;g11ee57a8004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4" name="Shape 6224"/>
        <p:cNvGrpSpPr/>
        <p:nvPr/>
      </p:nvGrpSpPr>
      <p:grpSpPr>
        <a:xfrm>
          <a:off x="0" y="0"/>
          <a:ext cx="0" cy="0"/>
          <a:chOff x="0" y="0"/>
          <a:chExt cx="0" cy="0"/>
        </a:xfrm>
      </p:grpSpPr>
      <p:sp>
        <p:nvSpPr>
          <p:cNvPr id="6225" name="Google Shape;6225;g11ee57a8004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6" name="Google Shape;6226;g11ee57a8004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9" name="Shape 6239"/>
        <p:cNvGrpSpPr/>
        <p:nvPr/>
      </p:nvGrpSpPr>
      <p:grpSpPr>
        <a:xfrm>
          <a:off x="0" y="0"/>
          <a:ext cx="0" cy="0"/>
          <a:chOff x="0" y="0"/>
          <a:chExt cx="0" cy="0"/>
        </a:xfrm>
      </p:grpSpPr>
      <p:sp>
        <p:nvSpPr>
          <p:cNvPr id="6240" name="Google Shape;6240;g11ee57a8004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1" name="Google Shape;6241;g11ee57a8004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70025" y="955950"/>
            <a:ext cx="3810600" cy="252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Font typeface="Montserrat"/>
              <a:buNone/>
              <a:defRPr b="1" sz="50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737800" y="3481625"/>
            <a:ext cx="2964600" cy="70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rot="5400000">
            <a:off x="-1189950" y="1258713"/>
            <a:ext cx="2005201" cy="854579"/>
            <a:chOff x="-2718975" y="792300"/>
            <a:chExt cx="2005201" cy="854579"/>
          </a:xfrm>
        </p:grpSpPr>
        <p:sp>
          <p:nvSpPr>
            <p:cNvPr id="12" name="Google Shape;12;p2"/>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6" name="Google Shape;96;p2"/>
          <p:cNvCxnSpPr/>
          <p:nvPr/>
        </p:nvCxnSpPr>
        <p:spPr>
          <a:xfrm>
            <a:off x="607825" y="1087900"/>
            <a:ext cx="7933200" cy="0"/>
          </a:xfrm>
          <a:prstGeom prst="straightConnector1">
            <a:avLst/>
          </a:prstGeom>
          <a:noFill/>
          <a:ln cap="flat" cmpd="sng" w="9525">
            <a:solidFill>
              <a:srgbClr val="DAC6FF"/>
            </a:solidFill>
            <a:prstDash val="solid"/>
            <a:round/>
            <a:headEnd len="sm" w="sm" type="none"/>
            <a:tailEnd len="sm" w="sm" type="none"/>
          </a:ln>
        </p:spPr>
      </p:cxnSp>
      <p:cxnSp>
        <p:nvCxnSpPr>
          <p:cNvPr id="97" name="Google Shape;97;p2"/>
          <p:cNvCxnSpPr/>
          <p:nvPr/>
        </p:nvCxnSpPr>
        <p:spPr>
          <a:xfrm>
            <a:off x="4668800" y="529825"/>
            <a:ext cx="0" cy="4103100"/>
          </a:xfrm>
          <a:prstGeom prst="straightConnector1">
            <a:avLst/>
          </a:prstGeom>
          <a:noFill/>
          <a:ln cap="flat" cmpd="sng" w="9525">
            <a:solidFill>
              <a:srgbClr val="DAC6FF"/>
            </a:solidFill>
            <a:prstDash val="solid"/>
            <a:round/>
            <a:headEnd len="sm" w="sm" type="none"/>
            <a:tailEnd len="sm" w="sm" type="none"/>
          </a:ln>
        </p:spPr>
      </p:cxnSp>
      <p:cxnSp>
        <p:nvCxnSpPr>
          <p:cNvPr id="98" name="Google Shape;98;p2"/>
          <p:cNvCxnSpPr/>
          <p:nvPr/>
        </p:nvCxnSpPr>
        <p:spPr>
          <a:xfrm>
            <a:off x="592050" y="3470928"/>
            <a:ext cx="4076700" cy="0"/>
          </a:xfrm>
          <a:prstGeom prst="straightConnector1">
            <a:avLst/>
          </a:prstGeom>
          <a:noFill/>
          <a:ln cap="flat" cmpd="sng" w="9525">
            <a:solidFill>
              <a:srgbClr val="DAC6FF"/>
            </a:solidFill>
            <a:prstDash val="solid"/>
            <a:round/>
            <a:headEnd len="sm" w="sm" type="none"/>
            <a:tailEnd len="sm" w="sm" type="none"/>
          </a:ln>
        </p:spPr>
      </p:cxnSp>
      <p:cxnSp>
        <p:nvCxnSpPr>
          <p:cNvPr id="99" name="Google Shape;99;p2"/>
          <p:cNvCxnSpPr/>
          <p:nvPr/>
        </p:nvCxnSpPr>
        <p:spPr>
          <a:xfrm>
            <a:off x="5364200" y="529825"/>
            <a:ext cx="0" cy="4103100"/>
          </a:xfrm>
          <a:prstGeom prst="straightConnector1">
            <a:avLst/>
          </a:prstGeom>
          <a:noFill/>
          <a:ln cap="flat" cmpd="sng" w="9525">
            <a:solidFill>
              <a:srgbClr val="DAC6FF"/>
            </a:solidFill>
            <a:prstDash val="solid"/>
            <a:round/>
            <a:headEnd len="sm" w="sm" type="none"/>
            <a:tailEnd len="sm" w="sm" type="none"/>
          </a:ln>
        </p:spPr>
      </p:cxnSp>
      <p:cxnSp>
        <p:nvCxnSpPr>
          <p:cNvPr id="100" name="Google Shape;100;p2"/>
          <p:cNvCxnSpPr/>
          <p:nvPr/>
        </p:nvCxnSpPr>
        <p:spPr>
          <a:xfrm>
            <a:off x="592050" y="4173978"/>
            <a:ext cx="7946400" cy="0"/>
          </a:xfrm>
          <a:prstGeom prst="straightConnector1">
            <a:avLst/>
          </a:prstGeom>
          <a:noFill/>
          <a:ln cap="flat" cmpd="sng" w="9525">
            <a:solidFill>
              <a:srgbClr val="DAC6FF"/>
            </a:solidFill>
            <a:prstDash val="solid"/>
            <a:round/>
            <a:headEnd len="sm" w="sm" type="none"/>
            <a:tailEnd len="sm" w="sm" type="none"/>
          </a:ln>
        </p:spPr>
      </p:cxnSp>
      <p:grpSp>
        <p:nvGrpSpPr>
          <p:cNvPr id="101" name="Google Shape;101;p2"/>
          <p:cNvGrpSpPr/>
          <p:nvPr/>
        </p:nvGrpSpPr>
        <p:grpSpPr>
          <a:xfrm>
            <a:off x="8806425" y="3721638"/>
            <a:ext cx="2005201" cy="854579"/>
            <a:chOff x="-2718975" y="792300"/>
            <a:chExt cx="2005201" cy="854579"/>
          </a:xfrm>
        </p:grpSpPr>
        <p:sp>
          <p:nvSpPr>
            <p:cNvPr id="102" name="Google Shape;102;p2"/>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 name="Google Shape;186;p2"/>
          <p:cNvGrpSpPr/>
          <p:nvPr/>
        </p:nvGrpSpPr>
        <p:grpSpPr>
          <a:xfrm>
            <a:off x="4866979" y="636067"/>
            <a:ext cx="299035" cy="345618"/>
            <a:chOff x="897854" y="106279"/>
            <a:chExt cx="299035" cy="345618"/>
          </a:xfrm>
        </p:grpSpPr>
        <p:sp>
          <p:nvSpPr>
            <p:cNvPr id="187" name="Google Shape;187;p2"/>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2"/>
          <p:cNvGrpSpPr/>
          <p:nvPr/>
        </p:nvGrpSpPr>
        <p:grpSpPr>
          <a:xfrm>
            <a:off x="4866979" y="4230604"/>
            <a:ext cx="299035" cy="345618"/>
            <a:chOff x="897854" y="106279"/>
            <a:chExt cx="299035" cy="345618"/>
          </a:xfrm>
        </p:grpSpPr>
        <p:sp>
          <p:nvSpPr>
            <p:cNvPr id="199" name="Google Shape;199;p2"/>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 name="Google Shape;210;p2"/>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 name="Google Shape;211;p2"/>
          <p:cNvGrpSpPr/>
          <p:nvPr/>
        </p:nvGrpSpPr>
        <p:grpSpPr>
          <a:xfrm>
            <a:off x="605204" y="93604"/>
            <a:ext cx="299035" cy="345618"/>
            <a:chOff x="897854" y="106279"/>
            <a:chExt cx="299035" cy="345618"/>
          </a:xfrm>
        </p:grpSpPr>
        <p:sp>
          <p:nvSpPr>
            <p:cNvPr id="212" name="Google Shape;212;p2"/>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3" name="Google Shape;223;p2"/>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224" name="Google Shape;224;p2"/>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225" name="Google Shape;225;p2"/>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226" name="Google Shape;226;p2"/>
          <p:cNvGrpSpPr/>
          <p:nvPr/>
        </p:nvGrpSpPr>
        <p:grpSpPr>
          <a:xfrm>
            <a:off x="843639" y="4771030"/>
            <a:ext cx="1602228" cy="187836"/>
            <a:chOff x="366376" y="4721042"/>
            <a:chExt cx="1602228" cy="187836"/>
          </a:xfrm>
        </p:grpSpPr>
        <p:sp>
          <p:nvSpPr>
            <p:cNvPr id="227" name="Google Shape;227;p2"/>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
    <p:spTree>
      <p:nvGrpSpPr>
        <p:cNvPr id="2042" name="Shape 2042"/>
        <p:cNvGrpSpPr/>
        <p:nvPr/>
      </p:nvGrpSpPr>
      <p:grpSpPr>
        <a:xfrm>
          <a:off x="0" y="0"/>
          <a:ext cx="0" cy="0"/>
          <a:chOff x="0" y="0"/>
          <a:chExt cx="0" cy="0"/>
        </a:xfrm>
      </p:grpSpPr>
      <p:sp>
        <p:nvSpPr>
          <p:cNvPr id="2043" name="Google Shape;2043;p11"/>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11"/>
          <p:cNvSpPr txBox="1"/>
          <p:nvPr>
            <p:ph idx="1" type="subTitle"/>
          </p:nvPr>
        </p:nvSpPr>
        <p:spPr>
          <a:xfrm>
            <a:off x="813525" y="2114975"/>
            <a:ext cx="23310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45" name="Google Shape;2045;p11"/>
          <p:cNvSpPr txBox="1"/>
          <p:nvPr>
            <p:ph idx="2" type="subTitle"/>
          </p:nvPr>
        </p:nvSpPr>
        <p:spPr>
          <a:xfrm>
            <a:off x="813475" y="2429050"/>
            <a:ext cx="2331000" cy="68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2046" name="Google Shape;2046;p11"/>
          <p:cNvGrpSpPr/>
          <p:nvPr/>
        </p:nvGrpSpPr>
        <p:grpSpPr>
          <a:xfrm>
            <a:off x="605204" y="93604"/>
            <a:ext cx="299035" cy="345618"/>
            <a:chOff x="897854" y="106279"/>
            <a:chExt cx="299035" cy="345618"/>
          </a:xfrm>
        </p:grpSpPr>
        <p:sp>
          <p:nvSpPr>
            <p:cNvPr id="2047" name="Google Shape;2047;p11"/>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11"/>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11"/>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11"/>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11"/>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11"/>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11"/>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11"/>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1"/>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11"/>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11"/>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58" name="Google Shape;2058;p11"/>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2059" name="Google Shape;2059;p11"/>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2060" name="Google Shape;2060;p11"/>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2061" name="Google Shape;2061;p11"/>
          <p:cNvGrpSpPr/>
          <p:nvPr/>
        </p:nvGrpSpPr>
        <p:grpSpPr>
          <a:xfrm>
            <a:off x="843639" y="4771030"/>
            <a:ext cx="1602228" cy="187836"/>
            <a:chOff x="366376" y="4721042"/>
            <a:chExt cx="1602228" cy="187836"/>
          </a:xfrm>
        </p:grpSpPr>
        <p:sp>
          <p:nvSpPr>
            <p:cNvPr id="2062" name="Google Shape;2062;p11"/>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11"/>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1"/>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11"/>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11"/>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11"/>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11"/>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11"/>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11"/>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11"/>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11"/>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11"/>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11"/>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11"/>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11"/>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11"/>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11"/>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11"/>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80" name="Google Shape;2080;p11"/>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cxnSp>
        <p:nvCxnSpPr>
          <p:cNvPr id="2081" name="Google Shape;2081;p11"/>
          <p:cNvCxnSpPr/>
          <p:nvPr/>
        </p:nvCxnSpPr>
        <p:spPr>
          <a:xfrm>
            <a:off x="8329825" y="1087900"/>
            <a:ext cx="0" cy="3543600"/>
          </a:xfrm>
          <a:prstGeom prst="straightConnector1">
            <a:avLst/>
          </a:prstGeom>
          <a:noFill/>
          <a:ln cap="flat" cmpd="sng" w="9525">
            <a:solidFill>
              <a:srgbClr val="DAC6FF"/>
            </a:solidFill>
            <a:prstDash val="solid"/>
            <a:round/>
            <a:headEnd len="sm" w="sm" type="none"/>
            <a:tailEnd len="sm" w="sm" type="none"/>
          </a:ln>
        </p:spPr>
      </p:cxnSp>
      <p:sp>
        <p:nvSpPr>
          <p:cNvPr id="2082" name="Google Shape;2082;p11"/>
          <p:cNvSpPr txBox="1"/>
          <p:nvPr>
            <p:ph idx="3" type="subTitle"/>
          </p:nvPr>
        </p:nvSpPr>
        <p:spPr>
          <a:xfrm>
            <a:off x="3383075" y="3377400"/>
            <a:ext cx="23685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83" name="Google Shape;2083;p11"/>
          <p:cNvSpPr txBox="1"/>
          <p:nvPr>
            <p:ph idx="4" type="subTitle"/>
          </p:nvPr>
        </p:nvSpPr>
        <p:spPr>
          <a:xfrm>
            <a:off x="3391650" y="3689700"/>
            <a:ext cx="2359800" cy="68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84" name="Google Shape;2084;p11"/>
          <p:cNvSpPr txBox="1"/>
          <p:nvPr>
            <p:ph idx="5" type="subTitle"/>
          </p:nvPr>
        </p:nvSpPr>
        <p:spPr>
          <a:xfrm>
            <a:off x="5999925" y="2117138"/>
            <a:ext cx="23064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85" name="Google Shape;2085;p11"/>
          <p:cNvSpPr txBox="1"/>
          <p:nvPr>
            <p:ph idx="6" type="subTitle"/>
          </p:nvPr>
        </p:nvSpPr>
        <p:spPr>
          <a:xfrm>
            <a:off x="5999825" y="2429050"/>
            <a:ext cx="2331000" cy="68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86" name="Google Shape;2086;p11"/>
          <p:cNvSpPr txBox="1"/>
          <p:nvPr>
            <p:ph type="ctrTitle"/>
          </p:nvPr>
        </p:nvSpPr>
        <p:spPr>
          <a:xfrm>
            <a:off x="828550" y="527175"/>
            <a:ext cx="7477800" cy="55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grpSp>
        <p:nvGrpSpPr>
          <p:cNvPr id="2087" name="Google Shape;2087;p11"/>
          <p:cNvGrpSpPr/>
          <p:nvPr/>
        </p:nvGrpSpPr>
        <p:grpSpPr>
          <a:xfrm flipH="1" rot="-5400000">
            <a:off x="8135111" y="1210250"/>
            <a:ext cx="2005201" cy="854579"/>
            <a:chOff x="-2718975" y="792300"/>
            <a:chExt cx="2005201" cy="854579"/>
          </a:xfrm>
        </p:grpSpPr>
        <p:sp>
          <p:nvSpPr>
            <p:cNvPr id="2088" name="Google Shape;2088;p11"/>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11"/>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11"/>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11"/>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11"/>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11"/>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11"/>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11"/>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11"/>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11"/>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11"/>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11"/>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11"/>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11"/>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11"/>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11"/>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11"/>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11"/>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11"/>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11"/>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11"/>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11"/>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1"/>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11"/>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11"/>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11"/>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11"/>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11"/>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11"/>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11"/>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11"/>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11"/>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11"/>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11"/>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11"/>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11"/>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11"/>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11"/>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11"/>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11"/>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11"/>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11"/>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11"/>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11"/>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11"/>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11"/>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11"/>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11"/>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11"/>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11"/>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11"/>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11"/>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11"/>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11"/>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11"/>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11"/>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11"/>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11"/>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11"/>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11"/>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11"/>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11"/>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11"/>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11"/>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11"/>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11"/>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11"/>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11"/>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11"/>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11"/>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11"/>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11"/>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11"/>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11"/>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11"/>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11"/>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11"/>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11"/>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11"/>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11"/>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11"/>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11"/>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11"/>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11"/>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2" name="Google Shape;2172;p11"/>
          <p:cNvGrpSpPr/>
          <p:nvPr/>
        </p:nvGrpSpPr>
        <p:grpSpPr>
          <a:xfrm flipH="1">
            <a:off x="-1617165" y="3673175"/>
            <a:ext cx="2005201" cy="854579"/>
            <a:chOff x="-2718975" y="792300"/>
            <a:chExt cx="2005201" cy="854579"/>
          </a:xfrm>
        </p:grpSpPr>
        <p:sp>
          <p:nvSpPr>
            <p:cNvPr id="2173" name="Google Shape;2173;p11"/>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11"/>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11"/>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11"/>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11"/>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11"/>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11"/>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11"/>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11"/>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11"/>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11"/>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11"/>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11"/>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11"/>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11"/>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11"/>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11"/>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11"/>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11"/>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11"/>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11"/>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11"/>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11"/>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11"/>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11"/>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11"/>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11"/>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11"/>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11"/>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11"/>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11"/>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11"/>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11"/>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11"/>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11"/>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11"/>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11"/>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11"/>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11"/>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11"/>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11"/>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11"/>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11"/>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11"/>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11"/>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11"/>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11"/>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11"/>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11"/>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11"/>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11"/>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11"/>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11"/>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11"/>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11"/>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11"/>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11"/>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11"/>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11"/>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11"/>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11"/>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11"/>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11"/>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11"/>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11"/>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11"/>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11"/>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11"/>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11"/>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11"/>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11"/>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11"/>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1"/>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11"/>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11"/>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11"/>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11"/>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11"/>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11"/>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11"/>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11"/>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1"/>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1"/>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11"/>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57" name="Google Shape;2257;p11"/>
          <p:cNvCxnSpPr/>
          <p:nvPr/>
        </p:nvCxnSpPr>
        <p:spPr>
          <a:xfrm>
            <a:off x="810000" y="1093000"/>
            <a:ext cx="0" cy="3532200"/>
          </a:xfrm>
          <a:prstGeom prst="straightConnector1">
            <a:avLst/>
          </a:prstGeom>
          <a:noFill/>
          <a:ln cap="flat" cmpd="sng" w="9525">
            <a:solidFill>
              <a:schemeClr val="lt2"/>
            </a:solidFill>
            <a:prstDash val="solid"/>
            <a:round/>
            <a:headEnd len="sm" w="sm" type="none"/>
            <a:tailEnd len="sm" w="sm" type="none"/>
          </a:ln>
        </p:spPr>
      </p:cxnSp>
      <p:cxnSp>
        <p:nvCxnSpPr>
          <p:cNvPr id="2258" name="Google Shape;2258;p11"/>
          <p:cNvCxnSpPr/>
          <p:nvPr/>
        </p:nvCxnSpPr>
        <p:spPr>
          <a:xfrm>
            <a:off x="5755338" y="1093000"/>
            <a:ext cx="0" cy="3532200"/>
          </a:xfrm>
          <a:prstGeom prst="straightConnector1">
            <a:avLst/>
          </a:prstGeom>
          <a:noFill/>
          <a:ln cap="flat" cmpd="sng" w="9525">
            <a:solidFill>
              <a:schemeClr val="lt2"/>
            </a:solidFill>
            <a:prstDash val="solid"/>
            <a:round/>
            <a:headEnd len="sm" w="sm" type="none"/>
            <a:tailEnd len="sm" w="sm" type="none"/>
          </a:ln>
        </p:spPr>
      </p:cxnSp>
      <p:cxnSp>
        <p:nvCxnSpPr>
          <p:cNvPr id="2259" name="Google Shape;2259;p11"/>
          <p:cNvCxnSpPr/>
          <p:nvPr/>
        </p:nvCxnSpPr>
        <p:spPr>
          <a:xfrm>
            <a:off x="6002663" y="1093000"/>
            <a:ext cx="0" cy="3532200"/>
          </a:xfrm>
          <a:prstGeom prst="straightConnector1">
            <a:avLst/>
          </a:prstGeom>
          <a:noFill/>
          <a:ln cap="flat" cmpd="sng" w="9525">
            <a:solidFill>
              <a:schemeClr val="lt2"/>
            </a:solidFill>
            <a:prstDash val="solid"/>
            <a:round/>
            <a:headEnd len="sm" w="sm" type="none"/>
            <a:tailEnd len="sm" w="sm" type="none"/>
          </a:ln>
        </p:spPr>
      </p:cxnSp>
      <p:cxnSp>
        <p:nvCxnSpPr>
          <p:cNvPr id="2260" name="Google Shape;2260;p11"/>
          <p:cNvCxnSpPr/>
          <p:nvPr/>
        </p:nvCxnSpPr>
        <p:spPr>
          <a:xfrm rot="10800000">
            <a:off x="601875" y="1348625"/>
            <a:ext cx="7929300" cy="0"/>
          </a:xfrm>
          <a:prstGeom prst="straightConnector1">
            <a:avLst/>
          </a:prstGeom>
          <a:noFill/>
          <a:ln cap="flat" cmpd="sng" w="9525">
            <a:solidFill>
              <a:schemeClr val="lt2"/>
            </a:solidFill>
            <a:prstDash val="solid"/>
            <a:round/>
            <a:headEnd len="sm" w="sm" type="none"/>
            <a:tailEnd len="sm" w="sm" type="none"/>
          </a:ln>
        </p:spPr>
      </p:cxnSp>
      <p:cxnSp>
        <p:nvCxnSpPr>
          <p:cNvPr id="2261" name="Google Shape;2261;p11"/>
          <p:cNvCxnSpPr/>
          <p:nvPr/>
        </p:nvCxnSpPr>
        <p:spPr>
          <a:xfrm rot="10800000">
            <a:off x="601875" y="4377700"/>
            <a:ext cx="7929300" cy="0"/>
          </a:xfrm>
          <a:prstGeom prst="straightConnector1">
            <a:avLst/>
          </a:prstGeom>
          <a:noFill/>
          <a:ln cap="flat" cmpd="sng" w="9525">
            <a:solidFill>
              <a:schemeClr val="lt2"/>
            </a:solidFill>
            <a:prstDash val="solid"/>
            <a:round/>
            <a:headEnd len="sm" w="sm" type="none"/>
            <a:tailEnd len="sm" w="sm" type="none"/>
          </a:ln>
        </p:spPr>
      </p:cxnSp>
      <p:cxnSp>
        <p:nvCxnSpPr>
          <p:cNvPr id="2262" name="Google Shape;2262;p11"/>
          <p:cNvCxnSpPr/>
          <p:nvPr/>
        </p:nvCxnSpPr>
        <p:spPr>
          <a:xfrm rot="10800000">
            <a:off x="602050" y="3387275"/>
            <a:ext cx="2784300" cy="0"/>
          </a:xfrm>
          <a:prstGeom prst="straightConnector1">
            <a:avLst/>
          </a:prstGeom>
          <a:noFill/>
          <a:ln cap="flat" cmpd="sng" w="9525">
            <a:solidFill>
              <a:schemeClr val="lt2"/>
            </a:solidFill>
            <a:prstDash val="solid"/>
            <a:round/>
            <a:headEnd len="sm" w="sm" type="none"/>
            <a:tailEnd len="sm" w="sm" type="none"/>
          </a:ln>
        </p:spPr>
      </p:cxnSp>
      <p:cxnSp>
        <p:nvCxnSpPr>
          <p:cNvPr id="2263" name="Google Shape;2263;p11"/>
          <p:cNvCxnSpPr/>
          <p:nvPr/>
        </p:nvCxnSpPr>
        <p:spPr>
          <a:xfrm rot="10800000">
            <a:off x="602050" y="3119125"/>
            <a:ext cx="2784300" cy="0"/>
          </a:xfrm>
          <a:prstGeom prst="straightConnector1">
            <a:avLst/>
          </a:prstGeom>
          <a:noFill/>
          <a:ln cap="flat" cmpd="sng" w="9525">
            <a:solidFill>
              <a:schemeClr val="lt2"/>
            </a:solidFill>
            <a:prstDash val="solid"/>
            <a:round/>
            <a:headEnd len="sm" w="sm" type="none"/>
            <a:tailEnd len="sm" w="sm" type="none"/>
          </a:ln>
        </p:spPr>
      </p:cxnSp>
      <p:cxnSp>
        <p:nvCxnSpPr>
          <p:cNvPr id="2264" name="Google Shape;2264;p11"/>
          <p:cNvCxnSpPr/>
          <p:nvPr/>
        </p:nvCxnSpPr>
        <p:spPr>
          <a:xfrm>
            <a:off x="3139025" y="1093000"/>
            <a:ext cx="0" cy="3542100"/>
          </a:xfrm>
          <a:prstGeom prst="straightConnector1">
            <a:avLst/>
          </a:prstGeom>
          <a:noFill/>
          <a:ln cap="flat" cmpd="sng" w="9525">
            <a:solidFill>
              <a:schemeClr val="lt2"/>
            </a:solidFill>
            <a:prstDash val="solid"/>
            <a:round/>
            <a:headEnd len="sm" w="sm" type="none"/>
            <a:tailEnd len="sm" w="sm" type="none"/>
          </a:ln>
        </p:spPr>
      </p:cxnSp>
      <p:cxnSp>
        <p:nvCxnSpPr>
          <p:cNvPr id="2265" name="Google Shape;2265;p11"/>
          <p:cNvCxnSpPr/>
          <p:nvPr/>
        </p:nvCxnSpPr>
        <p:spPr>
          <a:xfrm>
            <a:off x="3386350" y="1093000"/>
            <a:ext cx="0" cy="3542100"/>
          </a:xfrm>
          <a:prstGeom prst="straightConnector1">
            <a:avLst/>
          </a:prstGeom>
          <a:noFill/>
          <a:ln cap="flat" cmpd="sng" w="9525">
            <a:solidFill>
              <a:schemeClr val="lt2"/>
            </a:solidFill>
            <a:prstDash val="solid"/>
            <a:round/>
            <a:headEnd len="sm" w="sm" type="none"/>
            <a:tailEnd len="sm" w="sm" type="none"/>
          </a:ln>
        </p:spPr>
      </p:cxnSp>
      <p:cxnSp>
        <p:nvCxnSpPr>
          <p:cNvPr id="2266" name="Google Shape;2266;p11"/>
          <p:cNvCxnSpPr/>
          <p:nvPr/>
        </p:nvCxnSpPr>
        <p:spPr>
          <a:xfrm rot="10800000">
            <a:off x="3138875" y="2611600"/>
            <a:ext cx="2863800" cy="0"/>
          </a:xfrm>
          <a:prstGeom prst="straightConnector1">
            <a:avLst/>
          </a:prstGeom>
          <a:noFill/>
          <a:ln cap="flat" cmpd="sng" w="9525">
            <a:solidFill>
              <a:schemeClr val="lt2"/>
            </a:solidFill>
            <a:prstDash val="solid"/>
            <a:round/>
            <a:headEnd len="sm" w="sm" type="none"/>
            <a:tailEnd len="sm" w="sm" type="none"/>
          </a:ln>
        </p:spPr>
      </p:cxnSp>
      <p:cxnSp>
        <p:nvCxnSpPr>
          <p:cNvPr id="2267" name="Google Shape;2267;p11"/>
          <p:cNvCxnSpPr/>
          <p:nvPr/>
        </p:nvCxnSpPr>
        <p:spPr>
          <a:xfrm rot="10800000">
            <a:off x="3138875" y="2343450"/>
            <a:ext cx="2863800" cy="0"/>
          </a:xfrm>
          <a:prstGeom prst="straightConnector1">
            <a:avLst/>
          </a:prstGeom>
          <a:noFill/>
          <a:ln cap="flat" cmpd="sng" w="9525">
            <a:solidFill>
              <a:schemeClr val="lt2"/>
            </a:solidFill>
            <a:prstDash val="solid"/>
            <a:round/>
            <a:headEnd len="sm" w="sm" type="none"/>
            <a:tailEnd len="sm" w="sm" type="none"/>
          </a:ln>
        </p:spPr>
      </p:cxnSp>
      <p:cxnSp>
        <p:nvCxnSpPr>
          <p:cNvPr id="2268" name="Google Shape;2268;p11"/>
          <p:cNvCxnSpPr/>
          <p:nvPr/>
        </p:nvCxnSpPr>
        <p:spPr>
          <a:xfrm>
            <a:off x="8324988" y="1093000"/>
            <a:ext cx="0" cy="3532200"/>
          </a:xfrm>
          <a:prstGeom prst="straightConnector1">
            <a:avLst/>
          </a:prstGeom>
          <a:noFill/>
          <a:ln cap="flat" cmpd="sng" w="9525">
            <a:solidFill>
              <a:schemeClr val="lt2"/>
            </a:solidFill>
            <a:prstDash val="solid"/>
            <a:round/>
            <a:headEnd len="sm" w="sm" type="none"/>
            <a:tailEnd len="sm" w="sm" type="none"/>
          </a:ln>
        </p:spPr>
      </p:cxnSp>
      <p:cxnSp>
        <p:nvCxnSpPr>
          <p:cNvPr id="2269" name="Google Shape;2269;p11"/>
          <p:cNvCxnSpPr/>
          <p:nvPr/>
        </p:nvCxnSpPr>
        <p:spPr>
          <a:xfrm rot="10800000">
            <a:off x="5755275" y="3387275"/>
            <a:ext cx="2775900" cy="0"/>
          </a:xfrm>
          <a:prstGeom prst="straightConnector1">
            <a:avLst/>
          </a:prstGeom>
          <a:noFill/>
          <a:ln cap="flat" cmpd="sng" w="9525">
            <a:solidFill>
              <a:schemeClr val="lt2"/>
            </a:solidFill>
            <a:prstDash val="solid"/>
            <a:round/>
            <a:headEnd len="sm" w="sm" type="none"/>
            <a:tailEnd len="sm" w="sm" type="none"/>
          </a:ln>
        </p:spPr>
      </p:cxnSp>
      <p:cxnSp>
        <p:nvCxnSpPr>
          <p:cNvPr id="2270" name="Google Shape;2270;p11"/>
          <p:cNvCxnSpPr/>
          <p:nvPr/>
        </p:nvCxnSpPr>
        <p:spPr>
          <a:xfrm rot="10800000">
            <a:off x="5755275" y="3119125"/>
            <a:ext cx="27759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1" name="Shape 2271"/>
        <p:cNvGrpSpPr/>
        <p:nvPr/>
      </p:nvGrpSpPr>
      <p:grpSpPr>
        <a:xfrm>
          <a:off x="0" y="0"/>
          <a:ext cx="0" cy="0"/>
          <a:chOff x="0" y="0"/>
          <a:chExt cx="0" cy="0"/>
        </a:xfrm>
      </p:grpSpPr>
      <p:sp>
        <p:nvSpPr>
          <p:cNvPr id="2272" name="Google Shape;2272;p12"/>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73" name="Google Shape;2273;p12"/>
          <p:cNvGrpSpPr/>
          <p:nvPr/>
        </p:nvGrpSpPr>
        <p:grpSpPr>
          <a:xfrm flipH="1" rot="-5400000">
            <a:off x="8135111" y="1210250"/>
            <a:ext cx="2005201" cy="854579"/>
            <a:chOff x="-2718975" y="792300"/>
            <a:chExt cx="2005201" cy="854579"/>
          </a:xfrm>
        </p:grpSpPr>
        <p:sp>
          <p:nvSpPr>
            <p:cNvPr id="2274" name="Google Shape;2274;p12"/>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12"/>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12"/>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12"/>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12"/>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12"/>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12"/>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12"/>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12"/>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12"/>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12"/>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12"/>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12"/>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12"/>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12"/>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12"/>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12"/>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12"/>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12"/>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12"/>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12"/>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12"/>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12"/>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12"/>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12"/>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12"/>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12"/>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12"/>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12"/>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12"/>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12"/>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12"/>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12"/>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12"/>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12"/>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12"/>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12"/>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12"/>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12"/>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12"/>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12"/>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12"/>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12"/>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12"/>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12"/>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12"/>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12"/>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12"/>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12"/>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12"/>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12"/>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12"/>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12"/>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12"/>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12"/>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12"/>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12"/>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12"/>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12"/>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12"/>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12"/>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12"/>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12"/>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12"/>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12"/>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12"/>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12"/>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12"/>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12"/>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12"/>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12"/>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12"/>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12"/>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12"/>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12"/>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12"/>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12"/>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12"/>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12"/>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12"/>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12"/>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12"/>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12"/>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12"/>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8" name="Google Shape;2358;p12"/>
          <p:cNvGrpSpPr/>
          <p:nvPr/>
        </p:nvGrpSpPr>
        <p:grpSpPr>
          <a:xfrm flipH="1">
            <a:off x="-1617165" y="3673175"/>
            <a:ext cx="2005201" cy="854579"/>
            <a:chOff x="-2718975" y="792300"/>
            <a:chExt cx="2005201" cy="854579"/>
          </a:xfrm>
        </p:grpSpPr>
        <p:sp>
          <p:nvSpPr>
            <p:cNvPr id="2359" name="Google Shape;2359;p12"/>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12"/>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12"/>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12"/>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12"/>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12"/>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12"/>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12"/>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12"/>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12"/>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12"/>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12"/>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12"/>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12"/>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12"/>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12"/>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12"/>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12"/>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12"/>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12"/>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12"/>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12"/>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12"/>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12"/>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12"/>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12"/>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12"/>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12"/>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12"/>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12"/>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12"/>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12"/>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12"/>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12"/>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12"/>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2"/>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12"/>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12"/>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12"/>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12"/>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12"/>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2"/>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12"/>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2"/>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2"/>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2"/>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2"/>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2"/>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2"/>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2"/>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2"/>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2"/>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12"/>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12"/>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12"/>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12"/>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12"/>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12"/>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12"/>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12"/>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12"/>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12"/>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12"/>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12"/>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12"/>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12"/>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12"/>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12"/>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12"/>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12"/>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12"/>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12"/>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12"/>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2"/>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2"/>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12"/>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12"/>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12"/>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12"/>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12"/>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12"/>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12"/>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12"/>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12"/>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3" name="Google Shape;2443;p12"/>
          <p:cNvSpPr txBox="1"/>
          <p:nvPr>
            <p:ph type="ctrTitle"/>
          </p:nvPr>
        </p:nvSpPr>
        <p:spPr>
          <a:xfrm>
            <a:off x="1559350" y="529975"/>
            <a:ext cx="6018000" cy="55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grpSp>
        <p:nvGrpSpPr>
          <p:cNvPr id="2444" name="Google Shape;2444;p12"/>
          <p:cNvGrpSpPr/>
          <p:nvPr/>
        </p:nvGrpSpPr>
        <p:grpSpPr>
          <a:xfrm>
            <a:off x="605204" y="93604"/>
            <a:ext cx="299035" cy="345618"/>
            <a:chOff x="897854" y="106279"/>
            <a:chExt cx="299035" cy="345618"/>
          </a:xfrm>
        </p:grpSpPr>
        <p:sp>
          <p:nvSpPr>
            <p:cNvPr id="2445" name="Google Shape;2445;p12"/>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12"/>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12"/>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12"/>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12"/>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12"/>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12"/>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12"/>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12"/>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12"/>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12"/>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56" name="Google Shape;2456;p12"/>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2457" name="Google Shape;2457;p12"/>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2458" name="Google Shape;2458;p12"/>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2459" name="Google Shape;2459;p12"/>
          <p:cNvGrpSpPr/>
          <p:nvPr/>
        </p:nvGrpSpPr>
        <p:grpSpPr>
          <a:xfrm>
            <a:off x="843639" y="4771030"/>
            <a:ext cx="1602228" cy="187836"/>
            <a:chOff x="366376" y="4721042"/>
            <a:chExt cx="1602228" cy="187836"/>
          </a:xfrm>
        </p:grpSpPr>
        <p:sp>
          <p:nvSpPr>
            <p:cNvPr id="2460" name="Google Shape;2460;p12"/>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12"/>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12"/>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12"/>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2"/>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12"/>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12"/>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12"/>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2"/>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12"/>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12"/>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12"/>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12"/>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12"/>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12"/>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12"/>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12"/>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12"/>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78" name="Google Shape;2478;p12"/>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bg>
      <p:bgPr>
        <a:solidFill>
          <a:schemeClr val="dk1"/>
        </a:solidFill>
      </p:bgPr>
    </p:bg>
    <p:spTree>
      <p:nvGrpSpPr>
        <p:cNvPr id="2479" name="Shape 2479"/>
        <p:cNvGrpSpPr/>
        <p:nvPr/>
      </p:nvGrpSpPr>
      <p:grpSpPr>
        <a:xfrm>
          <a:off x="0" y="0"/>
          <a:ext cx="0" cy="0"/>
          <a:chOff x="0" y="0"/>
          <a:chExt cx="0" cy="0"/>
        </a:xfrm>
      </p:grpSpPr>
      <p:sp>
        <p:nvSpPr>
          <p:cNvPr id="2480" name="Google Shape;2480;p13"/>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81" name="Google Shape;2481;p13"/>
          <p:cNvGrpSpPr/>
          <p:nvPr/>
        </p:nvGrpSpPr>
        <p:grpSpPr>
          <a:xfrm rot="5400000">
            <a:off x="8126913" y="2142339"/>
            <a:ext cx="2005201" cy="854579"/>
            <a:chOff x="-2718975" y="792300"/>
            <a:chExt cx="2005201" cy="854579"/>
          </a:xfrm>
        </p:grpSpPr>
        <p:sp>
          <p:nvSpPr>
            <p:cNvPr id="2482" name="Google Shape;2482;p13"/>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13"/>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13"/>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13"/>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13"/>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13"/>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13"/>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13"/>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13"/>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13"/>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13"/>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13"/>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13"/>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13"/>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13"/>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13"/>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13"/>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13"/>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13"/>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13"/>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13"/>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13"/>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13"/>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13"/>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13"/>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13"/>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13"/>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13"/>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13"/>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13"/>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13"/>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13"/>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13"/>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13"/>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13"/>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13"/>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13"/>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13"/>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13"/>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13"/>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13"/>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13"/>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13"/>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13"/>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13"/>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13"/>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13"/>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13"/>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13"/>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13"/>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13"/>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13"/>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13"/>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13"/>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13"/>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13"/>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13"/>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13"/>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13"/>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13"/>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13"/>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13"/>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13"/>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13"/>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13"/>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13"/>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13"/>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13"/>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13"/>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13"/>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13"/>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13"/>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13"/>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13"/>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13"/>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13"/>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13"/>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13"/>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13"/>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13"/>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13"/>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13"/>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13"/>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13"/>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66" name="Google Shape;2566;p13"/>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2567" name="Google Shape;2567;p13"/>
          <p:cNvCxnSpPr/>
          <p:nvPr/>
        </p:nvCxnSpPr>
        <p:spPr>
          <a:xfrm>
            <a:off x="4154725" y="529850"/>
            <a:ext cx="0" cy="4098900"/>
          </a:xfrm>
          <a:prstGeom prst="straightConnector1">
            <a:avLst/>
          </a:prstGeom>
          <a:noFill/>
          <a:ln cap="flat" cmpd="sng" w="9525">
            <a:solidFill>
              <a:srgbClr val="DAC6FF"/>
            </a:solidFill>
            <a:prstDash val="solid"/>
            <a:round/>
            <a:headEnd len="sm" w="sm" type="none"/>
            <a:tailEnd len="sm" w="sm" type="none"/>
          </a:ln>
        </p:spPr>
      </p:cxnSp>
      <p:cxnSp>
        <p:nvCxnSpPr>
          <p:cNvPr id="2568" name="Google Shape;2568;p13"/>
          <p:cNvCxnSpPr/>
          <p:nvPr/>
        </p:nvCxnSpPr>
        <p:spPr>
          <a:xfrm>
            <a:off x="4660350" y="529850"/>
            <a:ext cx="0" cy="4098900"/>
          </a:xfrm>
          <a:prstGeom prst="straightConnector1">
            <a:avLst/>
          </a:prstGeom>
          <a:noFill/>
          <a:ln cap="flat" cmpd="sng" w="9525">
            <a:solidFill>
              <a:srgbClr val="DAC6FF"/>
            </a:solidFill>
            <a:prstDash val="solid"/>
            <a:round/>
            <a:headEnd len="sm" w="sm" type="none"/>
            <a:tailEnd len="sm" w="sm" type="none"/>
          </a:ln>
        </p:spPr>
      </p:cxnSp>
      <p:cxnSp>
        <p:nvCxnSpPr>
          <p:cNvPr id="2569" name="Google Shape;2569;p13"/>
          <p:cNvCxnSpPr/>
          <p:nvPr/>
        </p:nvCxnSpPr>
        <p:spPr>
          <a:xfrm>
            <a:off x="-281225" y="4072025"/>
            <a:ext cx="9739500" cy="0"/>
          </a:xfrm>
          <a:prstGeom prst="straightConnector1">
            <a:avLst/>
          </a:prstGeom>
          <a:noFill/>
          <a:ln cap="flat" cmpd="sng" w="19050">
            <a:solidFill>
              <a:srgbClr val="DAC6FF"/>
            </a:solidFill>
            <a:prstDash val="solid"/>
            <a:round/>
            <a:headEnd len="sm" w="sm" type="none"/>
            <a:tailEnd len="sm" w="sm" type="none"/>
          </a:ln>
        </p:spPr>
      </p:cxnSp>
      <p:sp>
        <p:nvSpPr>
          <p:cNvPr id="2570" name="Google Shape;2570;p13"/>
          <p:cNvSpPr txBox="1"/>
          <p:nvPr/>
        </p:nvSpPr>
        <p:spPr>
          <a:xfrm>
            <a:off x="4823875" y="3366125"/>
            <a:ext cx="3551400" cy="705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CREDITS: This presentation template was created by </a:t>
            </a:r>
            <a:r>
              <a:rPr b="0" i="0" lang="en" sz="1000" u="none" cap="none" strike="noStrike">
                <a:solidFill>
                  <a:schemeClr val="hlink"/>
                </a:solidFill>
                <a:uFill>
                  <a:noFill/>
                </a:uFill>
                <a:latin typeface="Montserrat"/>
                <a:ea typeface="Montserrat"/>
                <a:cs typeface="Montserrat"/>
                <a:sym typeface="Montserrat"/>
                <a:hlinkClick r:id="rId2"/>
              </a:rPr>
              <a:t>Slidesgo</a:t>
            </a:r>
            <a:r>
              <a:rPr b="0" i="0" lang="en" sz="1000" u="none" cap="none" strike="noStrike">
                <a:solidFill>
                  <a:schemeClr val="lt1"/>
                </a:solidFill>
                <a:latin typeface="Montserrat"/>
                <a:ea typeface="Montserrat"/>
                <a:cs typeface="Montserrat"/>
                <a:sym typeface="Montserrat"/>
              </a:rPr>
              <a:t>, including icons by </a:t>
            </a:r>
            <a:r>
              <a:rPr b="0" i="0" lang="en" sz="1000" u="none" cap="none" strike="noStrike">
                <a:solidFill>
                  <a:schemeClr val="hlink"/>
                </a:solidFill>
                <a:uFill>
                  <a:noFill/>
                </a:uFill>
                <a:latin typeface="Montserrat"/>
                <a:ea typeface="Montserrat"/>
                <a:cs typeface="Montserrat"/>
                <a:sym typeface="Montserrat"/>
                <a:hlinkClick r:id="rId3"/>
              </a:rPr>
              <a:t>Flaticon</a:t>
            </a:r>
            <a:r>
              <a:rPr b="0" i="0" lang="en" sz="1000" u="none" cap="none" strike="noStrike">
                <a:solidFill>
                  <a:schemeClr val="lt1"/>
                </a:solidFill>
                <a:latin typeface="Montserrat"/>
                <a:ea typeface="Montserrat"/>
                <a:cs typeface="Montserrat"/>
                <a:sym typeface="Montserrat"/>
              </a:rPr>
              <a:t>, and infographics &amp; images by </a:t>
            </a:r>
            <a:r>
              <a:rPr b="0" i="0" lang="en" sz="1000" u="none" cap="none" strike="noStrike">
                <a:solidFill>
                  <a:schemeClr val="hlink"/>
                </a:solidFill>
                <a:uFill>
                  <a:noFill/>
                </a:uFill>
                <a:latin typeface="Montserrat"/>
                <a:ea typeface="Montserrat"/>
                <a:cs typeface="Montserrat"/>
                <a:sym typeface="Montserrat"/>
                <a:hlinkClick r:id="rId4"/>
              </a:rPr>
              <a:t>Freepik</a:t>
            </a:r>
            <a:endParaRPr b="0" i="0" sz="1000" u="none" cap="none" strike="noStrike">
              <a:solidFill>
                <a:schemeClr val="lt1"/>
              </a:solidFill>
              <a:latin typeface="Montserrat"/>
              <a:ea typeface="Montserrat"/>
              <a:cs typeface="Montserrat"/>
              <a:sym typeface="Montserrat"/>
            </a:endParaRPr>
          </a:p>
        </p:txBody>
      </p:sp>
      <p:grpSp>
        <p:nvGrpSpPr>
          <p:cNvPr id="2571" name="Google Shape;2571;p13"/>
          <p:cNvGrpSpPr/>
          <p:nvPr/>
        </p:nvGrpSpPr>
        <p:grpSpPr>
          <a:xfrm rot="5400000">
            <a:off x="-1009338" y="2142339"/>
            <a:ext cx="2005201" cy="854579"/>
            <a:chOff x="-2718975" y="792300"/>
            <a:chExt cx="2005201" cy="854579"/>
          </a:xfrm>
        </p:grpSpPr>
        <p:sp>
          <p:nvSpPr>
            <p:cNvPr id="2572" name="Google Shape;2572;p13"/>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13"/>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13"/>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13"/>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13"/>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13"/>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13"/>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13"/>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13"/>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13"/>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13"/>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13"/>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13"/>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13"/>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13"/>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13"/>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13"/>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13"/>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13"/>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13"/>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13"/>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13"/>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13"/>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13"/>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13"/>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13"/>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13"/>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13"/>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13"/>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13"/>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13"/>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13"/>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13"/>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13"/>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13"/>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13"/>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13"/>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13"/>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13"/>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13"/>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13"/>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13"/>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13"/>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13"/>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13"/>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13"/>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13"/>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13"/>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13"/>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13"/>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13"/>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13"/>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13"/>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13"/>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13"/>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13"/>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13"/>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13"/>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13"/>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13"/>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13"/>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13"/>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13"/>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13"/>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13"/>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13"/>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13"/>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13"/>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13"/>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13"/>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13"/>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13"/>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13"/>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13"/>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13"/>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13"/>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13"/>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13"/>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13"/>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13"/>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13"/>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13"/>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13"/>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13"/>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56" name="Google Shape;2656;p13"/>
          <p:cNvSpPr txBox="1"/>
          <p:nvPr>
            <p:ph idx="1" type="subTitle"/>
          </p:nvPr>
        </p:nvSpPr>
        <p:spPr>
          <a:xfrm>
            <a:off x="4826375" y="2030363"/>
            <a:ext cx="3489000" cy="113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solidFill>
                  <a:schemeClr val="lt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657" name="Google Shape;2657;p13"/>
          <p:cNvSpPr txBox="1"/>
          <p:nvPr>
            <p:ph type="title"/>
          </p:nvPr>
        </p:nvSpPr>
        <p:spPr>
          <a:xfrm>
            <a:off x="4681475" y="1027150"/>
            <a:ext cx="3715200" cy="8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800"/>
              <a:buFont typeface="Montserrat"/>
              <a:buNone/>
              <a:defRPr b="1" sz="5700">
                <a:solidFill>
                  <a:schemeClr val="lt1"/>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658" name="Google Shape;2658;p13"/>
          <p:cNvGrpSpPr/>
          <p:nvPr/>
        </p:nvGrpSpPr>
        <p:grpSpPr>
          <a:xfrm rot="5400000">
            <a:off x="4176539" y="595147"/>
            <a:ext cx="462677" cy="424253"/>
            <a:chOff x="4098850" y="1554400"/>
            <a:chExt cx="1208350" cy="1108000"/>
          </a:xfrm>
        </p:grpSpPr>
        <p:sp>
          <p:nvSpPr>
            <p:cNvPr id="2659" name="Google Shape;2659;p13"/>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13"/>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13"/>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2" name="Google Shape;2662;p13"/>
          <p:cNvGrpSpPr/>
          <p:nvPr/>
        </p:nvGrpSpPr>
        <p:grpSpPr>
          <a:xfrm>
            <a:off x="4176539" y="4147447"/>
            <a:ext cx="462677" cy="424253"/>
            <a:chOff x="4098850" y="1554400"/>
            <a:chExt cx="1208350" cy="1108000"/>
          </a:xfrm>
        </p:grpSpPr>
        <p:sp>
          <p:nvSpPr>
            <p:cNvPr id="2663" name="Google Shape;2663;p13"/>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13"/>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13"/>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6" name="Google Shape;2666;p13"/>
          <p:cNvGrpSpPr/>
          <p:nvPr/>
        </p:nvGrpSpPr>
        <p:grpSpPr>
          <a:xfrm flipH="1" rot="-5400000">
            <a:off x="8613502" y="595147"/>
            <a:ext cx="462677" cy="424253"/>
            <a:chOff x="4098850" y="1554400"/>
            <a:chExt cx="1208350" cy="1108000"/>
          </a:xfrm>
        </p:grpSpPr>
        <p:sp>
          <p:nvSpPr>
            <p:cNvPr id="2667" name="Google Shape;2667;p13"/>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13"/>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13"/>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0" name="Google Shape;2670;p13"/>
          <p:cNvGrpSpPr/>
          <p:nvPr/>
        </p:nvGrpSpPr>
        <p:grpSpPr>
          <a:xfrm flipH="1">
            <a:off x="8613502" y="4147447"/>
            <a:ext cx="462677" cy="424253"/>
            <a:chOff x="4098850" y="1554400"/>
            <a:chExt cx="1208350" cy="1108000"/>
          </a:xfrm>
        </p:grpSpPr>
        <p:sp>
          <p:nvSpPr>
            <p:cNvPr id="2671" name="Google Shape;2671;p13"/>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13"/>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13"/>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4" name="Google Shape;2674;p13"/>
          <p:cNvGrpSpPr/>
          <p:nvPr/>
        </p:nvGrpSpPr>
        <p:grpSpPr>
          <a:xfrm flipH="1" rot="-5400000">
            <a:off x="67252" y="595147"/>
            <a:ext cx="462677" cy="424253"/>
            <a:chOff x="4098850" y="1554400"/>
            <a:chExt cx="1208350" cy="1108000"/>
          </a:xfrm>
        </p:grpSpPr>
        <p:sp>
          <p:nvSpPr>
            <p:cNvPr id="2675" name="Google Shape;2675;p13"/>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13"/>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13"/>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8" name="Google Shape;2678;p13"/>
          <p:cNvGrpSpPr/>
          <p:nvPr/>
        </p:nvGrpSpPr>
        <p:grpSpPr>
          <a:xfrm flipH="1">
            <a:off x="67252" y="4147447"/>
            <a:ext cx="462677" cy="424253"/>
            <a:chOff x="4098850" y="1554400"/>
            <a:chExt cx="1208350" cy="1108000"/>
          </a:xfrm>
        </p:grpSpPr>
        <p:sp>
          <p:nvSpPr>
            <p:cNvPr id="2679" name="Google Shape;2679;p13"/>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13"/>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13"/>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2" name="Google Shape;2682;p13"/>
          <p:cNvGrpSpPr/>
          <p:nvPr/>
        </p:nvGrpSpPr>
        <p:grpSpPr>
          <a:xfrm>
            <a:off x="-281225" y="93604"/>
            <a:ext cx="9739500" cy="5049890"/>
            <a:chOff x="-281225" y="93604"/>
            <a:chExt cx="9739500" cy="5049890"/>
          </a:xfrm>
        </p:grpSpPr>
        <p:grpSp>
          <p:nvGrpSpPr>
            <p:cNvPr id="2683" name="Google Shape;2683;p13"/>
            <p:cNvGrpSpPr/>
            <p:nvPr/>
          </p:nvGrpSpPr>
          <p:grpSpPr>
            <a:xfrm>
              <a:off x="605204" y="93604"/>
              <a:ext cx="299035" cy="345618"/>
              <a:chOff x="897854" y="106279"/>
              <a:chExt cx="299035" cy="345618"/>
            </a:xfrm>
          </p:grpSpPr>
          <p:sp>
            <p:nvSpPr>
              <p:cNvPr id="2684" name="Google Shape;2684;p13"/>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13"/>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13"/>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13"/>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13"/>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13"/>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13"/>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13"/>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13"/>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13"/>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13"/>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95" name="Google Shape;2695;p13"/>
            <p:cNvCxnSpPr/>
            <p:nvPr/>
          </p:nvCxnSpPr>
          <p:spPr>
            <a:xfrm>
              <a:off x="605200" y="529794"/>
              <a:ext cx="0" cy="4613700"/>
            </a:xfrm>
            <a:prstGeom prst="straightConnector1">
              <a:avLst/>
            </a:prstGeom>
            <a:noFill/>
            <a:ln cap="flat" cmpd="sng" w="9525">
              <a:solidFill>
                <a:srgbClr val="DAC6FF"/>
              </a:solidFill>
              <a:prstDash val="solid"/>
              <a:round/>
              <a:headEnd len="sm" w="sm" type="none"/>
              <a:tailEnd len="sm" w="sm" type="none"/>
            </a:ln>
          </p:spPr>
        </p:cxnSp>
        <p:cxnSp>
          <p:nvCxnSpPr>
            <p:cNvPr id="2696" name="Google Shape;2696;p13"/>
            <p:cNvCxnSpPr/>
            <p:nvPr/>
          </p:nvCxnSpPr>
          <p:spPr>
            <a:xfrm>
              <a:off x="8538800" y="528050"/>
              <a:ext cx="0" cy="4615200"/>
            </a:xfrm>
            <a:prstGeom prst="straightConnector1">
              <a:avLst/>
            </a:prstGeom>
            <a:noFill/>
            <a:ln cap="flat" cmpd="sng" w="9525">
              <a:solidFill>
                <a:srgbClr val="DAC6FF"/>
              </a:solidFill>
              <a:prstDash val="solid"/>
              <a:round/>
              <a:headEnd len="sm" w="sm" type="none"/>
              <a:tailEnd len="sm" w="sm" type="none"/>
            </a:ln>
          </p:spPr>
        </p:cxnSp>
        <p:cxnSp>
          <p:nvCxnSpPr>
            <p:cNvPr id="2697" name="Google Shape;2697;p13"/>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2698" name="Google Shape;2698;p13"/>
            <p:cNvGrpSpPr/>
            <p:nvPr/>
          </p:nvGrpSpPr>
          <p:grpSpPr>
            <a:xfrm>
              <a:off x="843639" y="4771030"/>
              <a:ext cx="1602228" cy="187836"/>
              <a:chOff x="366376" y="4721042"/>
              <a:chExt cx="1602228" cy="187836"/>
            </a:xfrm>
          </p:grpSpPr>
          <p:sp>
            <p:nvSpPr>
              <p:cNvPr id="2699" name="Google Shape;2699;p13"/>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13"/>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13"/>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13"/>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13"/>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13"/>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13"/>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13"/>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13"/>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13"/>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13"/>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13"/>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13"/>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13"/>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13"/>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13"/>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13"/>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13"/>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17" name="Google Shape;2717;p13"/>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2718" name="Google Shape;2718;p13"/>
            <p:cNvCxnSpPr/>
            <p:nvPr/>
          </p:nvCxnSpPr>
          <p:spPr>
            <a:xfrm>
              <a:off x="25" y="1087900"/>
              <a:ext cx="9152700" cy="0"/>
            </a:xfrm>
            <a:prstGeom prst="straightConnector1">
              <a:avLst/>
            </a:prstGeom>
            <a:noFill/>
            <a:ln cap="flat" cmpd="sng" w="9525">
              <a:solidFill>
                <a:srgbClr val="DAC6FF"/>
              </a:solidFill>
              <a:prstDash val="solid"/>
              <a:round/>
              <a:headEnd len="sm" w="sm" type="none"/>
              <a:tailEnd len="sm" w="sm"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19" name="Shape 2719"/>
        <p:cNvGrpSpPr/>
        <p:nvPr/>
      </p:nvGrpSpPr>
      <p:grpSpPr>
        <a:xfrm>
          <a:off x="0" y="0"/>
          <a:ext cx="0" cy="0"/>
          <a:chOff x="0" y="0"/>
          <a:chExt cx="0" cy="0"/>
        </a:xfrm>
      </p:grpSpPr>
      <p:sp>
        <p:nvSpPr>
          <p:cNvPr id="2720" name="Google Shape;2720;p14"/>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14"/>
          <p:cNvSpPr txBox="1"/>
          <p:nvPr>
            <p:ph idx="1" type="subTitle"/>
          </p:nvPr>
        </p:nvSpPr>
        <p:spPr>
          <a:xfrm>
            <a:off x="840900" y="1084550"/>
            <a:ext cx="7474500" cy="33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800"/>
              <a:buFont typeface="Montserrat"/>
              <a:buAutoNum type="arabicPeriod"/>
              <a:defRPr sz="1100">
                <a:latin typeface="Montserrat"/>
                <a:ea typeface="Montserrat"/>
                <a:cs typeface="Montserrat"/>
                <a:sym typeface="Montserrat"/>
              </a:defRPr>
            </a:lvl1pPr>
            <a:lvl2pPr lvl="1" algn="ctr">
              <a:lnSpc>
                <a:spcPct val="100000"/>
              </a:lnSpc>
              <a:spcBef>
                <a:spcPts val="0"/>
              </a:spcBef>
              <a:spcAft>
                <a:spcPts val="0"/>
              </a:spcAft>
              <a:buSzPts val="2800"/>
              <a:buAutoNum type="alphaLcPeriod"/>
              <a:defRPr sz="2800"/>
            </a:lvl2pPr>
            <a:lvl3pPr lvl="2" algn="ctr">
              <a:lnSpc>
                <a:spcPct val="100000"/>
              </a:lnSpc>
              <a:spcBef>
                <a:spcPts val="0"/>
              </a:spcBef>
              <a:spcAft>
                <a:spcPts val="0"/>
              </a:spcAft>
              <a:buSzPts val="2800"/>
              <a:buAutoNum type="romanLcPeriod"/>
              <a:defRPr sz="2800"/>
            </a:lvl3pPr>
            <a:lvl4pPr lvl="3" algn="ctr">
              <a:lnSpc>
                <a:spcPct val="100000"/>
              </a:lnSpc>
              <a:spcBef>
                <a:spcPts val="0"/>
              </a:spcBef>
              <a:spcAft>
                <a:spcPts val="0"/>
              </a:spcAft>
              <a:buSzPts val="2800"/>
              <a:buAutoNum type="arabicPeriod"/>
              <a:defRPr sz="2800"/>
            </a:lvl4pPr>
            <a:lvl5pPr lvl="4" algn="ctr">
              <a:lnSpc>
                <a:spcPct val="100000"/>
              </a:lnSpc>
              <a:spcBef>
                <a:spcPts val="0"/>
              </a:spcBef>
              <a:spcAft>
                <a:spcPts val="0"/>
              </a:spcAft>
              <a:buSzPts val="2800"/>
              <a:buAutoNum type="alphaLcPeriod"/>
              <a:defRPr sz="2800"/>
            </a:lvl5pPr>
            <a:lvl6pPr lvl="5" algn="ctr">
              <a:lnSpc>
                <a:spcPct val="100000"/>
              </a:lnSpc>
              <a:spcBef>
                <a:spcPts val="0"/>
              </a:spcBef>
              <a:spcAft>
                <a:spcPts val="0"/>
              </a:spcAft>
              <a:buSzPts val="2800"/>
              <a:buAutoNum type="romanLcPeriod"/>
              <a:defRPr sz="2800"/>
            </a:lvl6pPr>
            <a:lvl7pPr lvl="6" algn="ctr">
              <a:lnSpc>
                <a:spcPct val="100000"/>
              </a:lnSpc>
              <a:spcBef>
                <a:spcPts val="0"/>
              </a:spcBef>
              <a:spcAft>
                <a:spcPts val="0"/>
              </a:spcAft>
              <a:buSzPts val="2800"/>
              <a:buAutoNum type="arabicPeriod"/>
              <a:defRPr sz="2800"/>
            </a:lvl7pPr>
            <a:lvl8pPr lvl="7" algn="ctr">
              <a:lnSpc>
                <a:spcPct val="100000"/>
              </a:lnSpc>
              <a:spcBef>
                <a:spcPts val="0"/>
              </a:spcBef>
              <a:spcAft>
                <a:spcPts val="0"/>
              </a:spcAft>
              <a:buSzPts val="2800"/>
              <a:buAutoNum type="alphaLcPeriod"/>
              <a:defRPr sz="2800"/>
            </a:lvl8pPr>
            <a:lvl9pPr lvl="8" algn="ctr">
              <a:lnSpc>
                <a:spcPct val="100000"/>
              </a:lnSpc>
              <a:spcBef>
                <a:spcPts val="0"/>
              </a:spcBef>
              <a:spcAft>
                <a:spcPts val="0"/>
              </a:spcAft>
              <a:buSzPts val="2800"/>
              <a:buAutoNum type="romanLcPeriod"/>
              <a:defRPr sz="2800"/>
            </a:lvl9pPr>
          </a:lstStyle>
          <a:p/>
        </p:txBody>
      </p:sp>
      <p:sp>
        <p:nvSpPr>
          <p:cNvPr id="2722" name="Google Shape;2722;p14"/>
          <p:cNvSpPr txBox="1"/>
          <p:nvPr>
            <p:ph type="ctrTitle"/>
          </p:nvPr>
        </p:nvSpPr>
        <p:spPr>
          <a:xfrm>
            <a:off x="1559350" y="529975"/>
            <a:ext cx="6018000" cy="55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grpSp>
        <p:nvGrpSpPr>
          <p:cNvPr id="2723" name="Google Shape;2723;p14"/>
          <p:cNvGrpSpPr/>
          <p:nvPr/>
        </p:nvGrpSpPr>
        <p:grpSpPr>
          <a:xfrm>
            <a:off x="605204" y="93604"/>
            <a:ext cx="299035" cy="345618"/>
            <a:chOff x="897854" y="106279"/>
            <a:chExt cx="299035" cy="345618"/>
          </a:xfrm>
        </p:grpSpPr>
        <p:sp>
          <p:nvSpPr>
            <p:cNvPr id="2724" name="Google Shape;2724;p14"/>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14"/>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14"/>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14"/>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14"/>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14"/>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14"/>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14"/>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14"/>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14"/>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14"/>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35" name="Google Shape;2735;p14"/>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2736" name="Google Shape;2736;p14"/>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2737" name="Google Shape;2737;p14"/>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2738" name="Google Shape;2738;p14"/>
          <p:cNvGrpSpPr/>
          <p:nvPr/>
        </p:nvGrpSpPr>
        <p:grpSpPr>
          <a:xfrm>
            <a:off x="843639" y="4771030"/>
            <a:ext cx="1602228" cy="187836"/>
            <a:chOff x="366376" y="4721042"/>
            <a:chExt cx="1602228" cy="187836"/>
          </a:xfrm>
        </p:grpSpPr>
        <p:sp>
          <p:nvSpPr>
            <p:cNvPr id="2739" name="Google Shape;2739;p14"/>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14"/>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14"/>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14"/>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14"/>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14"/>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14"/>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14"/>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14"/>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14"/>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14"/>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14"/>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14"/>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14"/>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14"/>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14"/>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14"/>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14"/>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57" name="Google Shape;2757;p14"/>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58" name="Shape 2758"/>
        <p:cNvGrpSpPr/>
        <p:nvPr/>
      </p:nvGrpSpPr>
      <p:grpSpPr>
        <a:xfrm>
          <a:off x="0" y="0"/>
          <a:ext cx="0" cy="0"/>
          <a:chOff x="0" y="0"/>
          <a:chExt cx="0" cy="0"/>
        </a:xfrm>
      </p:grpSpPr>
      <p:sp>
        <p:nvSpPr>
          <p:cNvPr id="2759" name="Google Shape;2759;p15"/>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60" name="Google Shape;2760;p15"/>
          <p:cNvGrpSpPr/>
          <p:nvPr/>
        </p:nvGrpSpPr>
        <p:grpSpPr>
          <a:xfrm rot="10800000">
            <a:off x="3437424" y="3704788"/>
            <a:ext cx="2005201" cy="854579"/>
            <a:chOff x="-2718975" y="792300"/>
            <a:chExt cx="2005201" cy="854579"/>
          </a:xfrm>
        </p:grpSpPr>
        <p:sp>
          <p:nvSpPr>
            <p:cNvPr id="2761" name="Google Shape;2761;p15"/>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15"/>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15"/>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15"/>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15"/>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15"/>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15"/>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15"/>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15"/>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15"/>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15"/>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15"/>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15"/>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15"/>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15"/>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15"/>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15"/>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15"/>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15"/>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15"/>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15"/>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15"/>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15"/>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15"/>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15"/>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15"/>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15"/>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15"/>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15"/>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15"/>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15"/>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15"/>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15"/>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15"/>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15"/>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15"/>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15"/>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15"/>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15"/>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15"/>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15"/>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15"/>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15"/>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15"/>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15"/>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15"/>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15"/>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15"/>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15"/>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15"/>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15"/>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15"/>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15"/>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15"/>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15"/>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15"/>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15"/>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15"/>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15"/>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15"/>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15"/>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15"/>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15"/>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15"/>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15"/>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15"/>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15"/>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15"/>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15"/>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15"/>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15"/>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15"/>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15"/>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15"/>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15"/>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15"/>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15"/>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15"/>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15"/>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15"/>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15"/>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15"/>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15"/>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15"/>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5" name="Google Shape;2845;p15"/>
          <p:cNvGrpSpPr/>
          <p:nvPr/>
        </p:nvGrpSpPr>
        <p:grpSpPr>
          <a:xfrm>
            <a:off x="3437413" y="612163"/>
            <a:ext cx="2005201" cy="854579"/>
            <a:chOff x="-2718975" y="792300"/>
            <a:chExt cx="2005201" cy="854579"/>
          </a:xfrm>
        </p:grpSpPr>
        <p:sp>
          <p:nvSpPr>
            <p:cNvPr id="2846" name="Google Shape;2846;p15"/>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15"/>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15"/>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15"/>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15"/>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15"/>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15"/>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15"/>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15"/>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15"/>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15"/>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15"/>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15"/>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15"/>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15"/>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15"/>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15"/>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15"/>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15"/>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15"/>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15"/>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15"/>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15"/>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15"/>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15"/>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15"/>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15"/>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15"/>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15"/>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15"/>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15"/>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15"/>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15"/>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15"/>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15"/>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15"/>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15"/>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15"/>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15"/>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15"/>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15"/>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15"/>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15"/>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15"/>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15"/>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15"/>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15"/>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15"/>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15"/>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15"/>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15"/>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15"/>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15"/>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15"/>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15"/>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15"/>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15"/>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15"/>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15"/>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15"/>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15"/>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15"/>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15"/>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15"/>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15"/>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15"/>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15"/>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15"/>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15"/>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15"/>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15"/>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15"/>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15"/>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15"/>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15"/>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15"/>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15"/>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15"/>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15"/>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15"/>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15"/>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15"/>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15"/>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15"/>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0" name="Google Shape;2930;p15"/>
          <p:cNvGrpSpPr/>
          <p:nvPr/>
        </p:nvGrpSpPr>
        <p:grpSpPr>
          <a:xfrm>
            <a:off x="605204" y="93604"/>
            <a:ext cx="299035" cy="345618"/>
            <a:chOff x="897854" y="106279"/>
            <a:chExt cx="299035" cy="345618"/>
          </a:xfrm>
        </p:grpSpPr>
        <p:sp>
          <p:nvSpPr>
            <p:cNvPr id="2931" name="Google Shape;2931;p15"/>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15"/>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15"/>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15"/>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15"/>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15"/>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15"/>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15"/>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15"/>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15"/>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15"/>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942" name="Google Shape;2942;p15"/>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2943" name="Google Shape;2943;p15"/>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2944" name="Google Shape;2944;p15"/>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cxnSp>
        <p:nvCxnSpPr>
          <p:cNvPr id="2945" name="Google Shape;2945;p15"/>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2946" name="Google Shape;2946;p15"/>
          <p:cNvCxnSpPr/>
          <p:nvPr/>
        </p:nvCxnSpPr>
        <p:spPr>
          <a:xfrm>
            <a:off x="-281225" y="1039450"/>
            <a:ext cx="9739500" cy="0"/>
          </a:xfrm>
          <a:prstGeom prst="straightConnector1">
            <a:avLst/>
          </a:prstGeom>
          <a:noFill/>
          <a:ln cap="flat" cmpd="sng" w="19050">
            <a:solidFill>
              <a:srgbClr val="DAC6FF"/>
            </a:solidFill>
            <a:prstDash val="solid"/>
            <a:round/>
            <a:headEnd len="sm" w="sm" type="none"/>
            <a:tailEnd len="sm" w="sm" type="none"/>
          </a:ln>
        </p:spPr>
      </p:cxnSp>
      <p:cxnSp>
        <p:nvCxnSpPr>
          <p:cNvPr id="2947" name="Google Shape;2947;p15"/>
          <p:cNvCxnSpPr/>
          <p:nvPr/>
        </p:nvCxnSpPr>
        <p:spPr>
          <a:xfrm>
            <a:off x="-281225" y="4081975"/>
            <a:ext cx="9739500" cy="0"/>
          </a:xfrm>
          <a:prstGeom prst="straightConnector1">
            <a:avLst/>
          </a:prstGeom>
          <a:noFill/>
          <a:ln cap="flat" cmpd="sng" w="19050">
            <a:solidFill>
              <a:srgbClr val="DAC6FF"/>
            </a:solidFill>
            <a:prstDash val="solid"/>
            <a:round/>
            <a:headEnd len="sm" w="sm" type="none"/>
            <a:tailEnd len="sm" w="sm" type="none"/>
          </a:ln>
        </p:spPr>
      </p:cxnSp>
      <p:cxnSp>
        <p:nvCxnSpPr>
          <p:cNvPr id="2948" name="Google Shape;2948;p15"/>
          <p:cNvCxnSpPr/>
          <p:nvPr/>
        </p:nvCxnSpPr>
        <p:spPr>
          <a:xfrm>
            <a:off x="1127450" y="529825"/>
            <a:ext cx="0" cy="4103100"/>
          </a:xfrm>
          <a:prstGeom prst="straightConnector1">
            <a:avLst/>
          </a:prstGeom>
          <a:noFill/>
          <a:ln cap="flat" cmpd="sng" w="9525">
            <a:solidFill>
              <a:srgbClr val="DAC6FF"/>
            </a:solidFill>
            <a:prstDash val="solid"/>
            <a:round/>
            <a:headEnd len="sm" w="sm" type="none"/>
            <a:tailEnd len="sm" w="sm" type="none"/>
          </a:ln>
        </p:spPr>
      </p:cxnSp>
      <p:cxnSp>
        <p:nvCxnSpPr>
          <p:cNvPr id="2949" name="Google Shape;2949;p15"/>
          <p:cNvCxnSpPr/>
          <p:nvPr/>
        </p:nvCxnSpPr>
        <p:spPr>
          <a:xfrm>
            <a:off x="8016550" y="529825"/>
            <a:ext cx="0" cy="4103100"/>
          </a:xfrm>
          <a:prstGeom prst="straightConnector1">
            <a:avLst/>
          </a:prstGeom>
          <a:noFill/>
          <a:ln cap="flat" cmpd="sng" w="9525">
            <a:solidFill>
              <a:srgbClr val="DAC6FF"/>
            </a:solidFill>
            <a:prstDash val="solid"/>
            <a:round/>
            <a:headEnd len="sm" w="sm" type="none"/>
            <a:tailEnd len="sm" w="sm" type="none"/>
          </a:ln>
        </p:spPr>
      </p:cxnSp>
      <p:sp>
        <p:nvSpPr>
          <p:cNvPr id="2950" name="Google Shape;2950;p15"/>
          <p:cNvSpPr/>
          <p:nvPr/>
        </p:nvSpPr>
        <p:spPr>
          <a:xfrm>
            <a:off x="1132450" y="1326200"/>
            <a:ext cx="6884100" cy="27558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15"/>
          <p:cNvSpPr/>
          <p:nvPr/>
        </p:nvSpPr>
        <p:spPr>
          <a:xfrm>
            <a:off x="1127450" y="1042875"/>
            <a:ext cx="6889200" cy="2799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2" name="Google Shape;2952;p15"/>
          <p:cNvGrpSpPr/>
          <p:nvPr/>
        </p:nvGrpSpPr>
        <p:grpSpPr>
          <a:xfrm>
            <a:off x="7197564" y="1070484"/>
            <a:ext cx="751963" cy="224690"/>
            <a:chOff x="7374300" y="93918"/>
            <a:chExt cx="1229100" cy="367200"/>
          </a:xfrm>
        </p:grpSpPr>
        <p:sp>
          <p:nvSpPr>
            <p:cNvPr id="2953" name="Google Shape;2953;p15"/>
            <p:cNvSpPr/>
            <p:nvPr/>
          </p:nvSpPr>
          <p:spPr>
            <a:xfrm>
              <a:off x="8236200" y="93918"/>
              <a:ext cx="367200" cy="367200"/>
            </a:xfrm>
            <a:prstGeom prst="mathMultiply">
              <a:avLst>
                <a:gd fmla="val 6753" name="adj1"/>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15"/>
            <p:cNvSpPr/>
            <p:nvPr/>
          </p:nvSpPr>
          <p:spPr>
            <a:xfrm>
              <a:off x="7374300" y="165175"/>
              <a:ext cx="224700" cy="224700"/>
            </a:xfrm>
            <a:prstGeom prst="mathMinus">
              <a:avLst>
                <a:gd fmla="val 9568" name="adj1"/>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5" name="Google Shape;2955;p15"/>
            <p:cNvGrpSpPr/>
            <p:nvPr/>
          </p:nvGrpSpPr>
          <p:grpSpPr>
            <a:xfrm>
              <a:off x="7827925" y="165175"/>
              <a:ext cx="227275" cy="237350"/>
              <a:chOff x="7943125" y="165175"/>
              <a:chExt cx="227275" cy="237350"/>
            </a:xfrm>
          </p:grpSpPr>
          <p:sp>
            <p:nvSpPr>
              <p:cNvPr id="2956" name="Google Shape;2956;p15"/>
              <p:cNvSpPr/>
              <p:nvPr/>
            </p:nvSpPr>
            <p:spPr>
              <a:xfrm>
                <a:off x="7997600" y="165175"/>
                <a:ext cx="172800" cy="1728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15"/>
              <p:cNvSpPr/>
              <p:nvPr/>
            </p:nvSpPr>
            <p:spPr>
              <a:xfrm>
                <a:off x="7943125" y="229725"/>
                <a:ext cx="172800" cy="1728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958" name="Google Shape;2958;p15"/>
          <p:cNvSpPr txBox="1"/>
          <p:nvPr>
            <p:ph type="ctrTitle"/>
          </p:nvPr>
        </p:nvSpPr>
        <p:spPr>
          <a:xfrm>
            <a:off x="2271300" y="1736050"/>
            <a:ext cx="4601400" cy="18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50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959" name="Google Shape;2959;p15"/>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15"/>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15"/>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15"/>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3" name="Google Shape;2963;p15"/>
          <p:cNvGrpSpPr/>
          <p:nvPr/>
        </p:nvGrpSpPr>
        <p:grpSpPr>
          <a:xfrm>
            <a:off x="843639" y="4771030"/>
            <a:ext cx="1602228" cy="187836"/>
            <a:chOff x="366376" y="4721042"/>
            <a:chExt cx="1602228" cy="187836"/>
          </a:xfrm>
        </p:grpSpPr>
        <p:sp>
          <p:nvSpPr>
            <p:cNvPr id="2964" name="Google Shape;2964;p15"/>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15"/>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15"/>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15"/>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15"/>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15"/>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15"/>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15"/>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15"/>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15"/>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15"/>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5"/>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15"/>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15"/>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15"/>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15"/>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15"/>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15"/>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2" name="Google Shape;2982;p15"/>
          <p:cNvGrpSpPr/>
          <p:nvPr/>
        </p:nvGrpSpPr>
        <p:grpSpPr>
          <a:xfrm rot="5400000">
            <a:off x="634989" y="570147"/>
            <a:ext cx="462677" cy="424253"/>
            <a:chOff x="4098850" y="1554400"/>
            <a:chExt cx="1208350" cy="1108000"/>
          </a:xfrm>
        </p:grpSpPr>
        <p:sp>
          <p:nvSpPr>
            <p:cNvPr id="2983" name="Google Shape;2983;p15"/>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15"/>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15"/>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6" name="Google Shape;2986;p15"/>
          <p:cNvGrpSpPr/>
          <p:nvPr/>
        </p:nvGrpSpPr>
        <p:grpSpPr>
          <a:xfrm>
            <a:off x="634989" y="4145297"/>
            <a:ext cx="462677" cy="424253"/>
            <a:chOff x="4098850" y="1554400"/>
            <a:chExt cx="1208350" cy="1108000"/>
          </a:xfrm>
        </p:grpSpPr>
        <p:sp>
          <p:nvSpPr>
            <p:cNvPr id="2987" name="Google Shape;2987;p15"/>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15"/>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15"/>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0" name="Google Shape;2990;p15"/>
          <p:cNvGrpSpPr/>
          <p:nvPr/>
        </p:nvGrpSpPr>
        <p:grpSpPr>
          <a:xfrm flipH="1" rot="-5400000">
            <a:off x="8046377" y="570147"/>
            <a:ext cx="462677" cy="424253"/>
            <a:chOff x="4098850" y="1554400"/>
            <a:chExt cx="1208350" cy="1108000"/>
          </a:xfrm>
        </p:grpSpPr>
        <p:sp>
          <p:nvSpPr>
            <p:cNvPr id="2991" name="Google Shape;2991;p15"/>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15"/>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15"/>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4" name="Google Shape;2994;p15"/>
          <p:cNvGrpSpPr/>
          <p:nvPr/>
        </p:nvGrpSpPr>
        <p:grpSpPr>
          <a:xfrm flipH="1">
            <a:off x="8046377" y="4145297"/>
            <a:ext cx="462677" cy="424253"/>
            <a:chOff x="4098850" y="1554400"/>
            <a:chExt cx="1208350" cy="1108000"/>
          </a:xfrm>
        </p:grpSpPr>
        <p:sp>
          <p:nvSpPr>
            <p:cNvPr id="2995" name="Google Shape;2995;p15"/>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15"/>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15"/>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2998" name="Shape 2998"/>
        <p:cNvGrpSpPr/>
        <p:nvPr/>
      </p:nvGrpSpPr>
      <p:grpSpPr>
        <a:xfrm>
          <a:off x="0" y="0"/>
          <a:ext cx="0" cy="0"/>
          <a:chOff x="0" y="0"/>
          <a:chExt cx="0" cy="0"/>
        </a:xfrm>
      </p:grpSpPr>
      <p:sp>
        <p:nvSpPr>
          <p:cNvPr id="2999" name="Google Shape;2999;p16"/>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16"/>
          <p:cNvSpPr/>
          <p:nvPr/>
        </p:nvSpPr>
        <p:spPr>
          <a:xfrm>
            <a:off x="-125" y="4642650"/>
            <a:ext cx="9159900" cy="501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16"/>
          <p:cNvSpPr txBox="1"/>
          <p:nvPr>
            <p:ph type="ctrTitle"/>
          </p:nvPr>
        </p:nvSpPr>
        <p:spPr>
          <a:xfrm>
            <a:off x="609175" y="1686176"/>
            <a:ext cx="2624100" cy="18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200"/>
              <a:buNone/>
              <a:defRPr b="1">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5200"/>
              <a:buNone/>
              <a:defRPr sz="5200">
                <a:solidFill>
                  <a:schemeClr val="lt1"/>
                </a:solidFill>
              </a:defRPr>
            </a:lvl2pPr>
            <a:lvl3pPr lvl="2" algn="r">
              <a:lnSpc>
                <a:spcPct val="100000"/>
              </a:lnSpc>
              <a:spcBef>
                <a:spcPts val="0"/>
              </a:spcBef>
              <a:spcAft>
                <a:spcPts val="0"/>
              </a:spcAft>
              <a:buClr>
                <a:schemeClr val="lt1"/>
              </a:buClr>
              <a:buSzPts val="5200"/>
              <a:buNone/>
              <a:defRPr sz="5200">
                <a:solidFill>
                  <a:schemeClr val="lt1"/>
                </a:solidFill>
              </a:defRPr>
            </a:lvl3pPr>
            <a:lvl4pPr lvl="3" algn="r">
              <a:lnSpc>
                <a:spcPct val="100000"/>
              </a:lnSpc>
              <a:spcBef>
                <a:spcPts val="0"/>
              </a:spcBef>
              <a:spcAft>
                <a:spcPts val="0"/>
              </a:spcAft>
              <a:buClr>
                <a:schemeClr val="lt1"/>
              </a:buClr>
              <a:buSzPts val="5200"/>
              <a:buNone/>
              <a:defRPr sz="5200">
                <a:solidFill>
                  <a:schemeClr val="lt1"/>
                </a:solidFill>
              </a:defRPr>
            </a:lvl4pPr>
            <a:lvl5pPr lvl="4" algn="r">
              <a:lnSpc>
                <a:spcPct val="100000"/>
              </a:lnSpc>
              <a:spcBef>
                <a:spcPts val="0"/>
              </a:spcBef>
              <a:spcAft>
                <a:spcPts val="0"/>
              </a:spcAft>
              <a:buClr>
                <a:schemeClr val="lt1"/>
              </a:buClr>
              <a:buSzPts val="5200"/>
              <a:buNone/>
              <a:defRPr sz="5200">
                <a:solidFill>
                  <a:schemeClr val="lt1"/>
                </a:solidFill>
              </a:defRPr>
            </a:lvl5pPr>
            <a:lvl6pPr lvl="5" algn="r">
              <a:lnSpc>
                <a:spcPct val="100000"/>
              </a:lnSpc>
              <a:spcBef>
                <a:spcPts val="0"/>
              </a:spcBef>
              <a:spcAft>
                <a:spcPts val="0"/>
              </a:spcAft>
              <a:buClr>
                <a:schemeClr val="lt1"/>
              </a:buClr>
              <a:buSzPts val="5200"/>
              <a:buNone/>
              <a:defRPr sz="5200">
                <a:solidFill>
                  <a:schemeClr val="lt1"/>
                </a:solidFill>
              </a:defRPr>
            </a:lvl6pPr>
            <a:lvl7pPr lvl="6" algn="r">
              <a:lnSpc>
                <a:spcPct val="100000"/>
              </a:lnSpc>
              <a:spcBef>
                <a:spcPts val="0"/>
              </a:spcBef>
              <a:spcAft>
                <a:spcPts val="0"/>
              </a:spcAft>
              <a:buClr>
                <a:schemeClr val="lt1"/>
              </a:buClr>
              <a:buSzPts val="5200"/>
              <a:buNone/>
              <a:defRPr sz="5200">
                <a:solidFill>
                  <a:schemeClr val="lt1"/>
                </a:solidFill>
              </a:defRPr>
            </a:lvl7pPr>
            <a:lvl8pPr lvl="7" algn="r">
              <a:lnSpc>
                <a:spcPct val="100000"/>
              </a:lnSpc>
              <a:spcBef>
                <a:spcPts val="0"/>
              </a:spcBef>
              <a:spcAft>
                <a:spcPts val="0"/>
              </a:spcAft>
              <a:buClr>
                <a:schemeClr val="lt1"/>
              </a:buClr>
              <a:buSzPts val="5200"/>
              <a:buNone/>
              <a:defRPr sz="5200">
                <a:solidFill>
                  <a:schemeClr val="lt1"/>
                </a:solidFill>
              </a:defRPr>
            </a:lvl8pPr>
            <a:lvl9pPr lvl="8" algn="r">
              <a:lnSpc>
                <a:spcPct val="100000"/>
              </a:lnSpc>
              <a:spcBef>
                <a:spcPts val="0"/>
              </a:spcBef>
              <a:spcAft>
                <a:spcPts val="0"/>
              </a:spcAft>
              <a:buClr>
                <a:schemeClr val="lt1"/>
              </a:buClr>
              <a:buSzPts val="5200"/>
              <a:buNone/>
              <a:defRPr sz="5200">
                <a:solidFill>
                  <a:schemeClr val="lt1"/>
                </a:solidFill>
              </a:defRPr>
            </a:lvl9pPr>
          </a:lstStyle>
          <a:p/>
        </p:txBody>
      </p:sp>
      <p:grpSp>
        <p:nvGrpSpPr>
          <p:cNvPr id="3002" name="Google Shape;3002;p16"/>
          <p:cNvGrpSpPr/>
          <p:nvPr/>
        </p:nvGrpSpPr>
        <p:grpSpPr>
          <a:xfrm>
            <a:off x="-281225" y="93604"/>
            <a:ext cx="9739500" cy="5131521"/>
            <a:chOff x="-281225" y="93604"/>
            <a:chExt cx="9739500" cy="5131521"/>
          </a:xfrm>
        </p:grpSpPr>
        <p:grpSp>
          <p:nvGrpSpPr>
            <p:cNvPr id="3003" name="Google Shape;3003;p16"/>
            <p:cNvGrpSpPr/>
            <p:nvPr/>
          </p:nvGrpSpPr>
          <p:grpSpPr>
            <a:xfrm>
              <a:off x="605204" y="93604"/>
              <a:ext cx="299035" cy="345618"/>
              <a:chOff x="897854" y="106279"/>
              <a:chExt cx="299035" cy="345618"/>
            </a:xfrm>
          </p:grpSpPr>
          <p:sp>
            <p:nvSpPr>
              <p:cNvPr id="3004" name="Google Shape;3004;p16"/>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16"/>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16"/>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16"/>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16"/>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16"/>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16"/>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16"/>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16"/>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16"/>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16"/>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015" name="Google Shape;3015;p16"/>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3016" name="Google Shape;3016;p16"/>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3017" name="Google Shape;3017;p16"/>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3018" name="Google Shape;3018;p16"/>
            <p:cNvGrpSpPr/>
            <p:nvPr/>
          </p:nvGrpSpPr>
          <p:grpSpPr>
            <a:xfrm>
              <a:off x="843639" y="4771030"/>
              <a:ext cx="1602228" cy="187836"/>
              <a:chOff x="366376" y="4721042"/>
              <a:chExt cx="1602228" cy="187836"/>
            </a:xfrm>
          </p:grpSpPr>
          <p:sp>
            <p:nvSpPr>
              <p:cNvPr id="3019" name="Google Shape;3019;p16"/>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16"/>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6"/>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16"/>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16"/>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16"/>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16"/>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16"/>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16"/>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16"/>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16"/>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16"/>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16"/>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16"/>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16"/>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16"/>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16"/>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16"/>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037" name="Google Shape;3037;p16"/>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3038" name="Google Shape;3038;p16"/>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3039" name="Shape 3039"/>
        <p:cNvGrpSpPr/>
        <p:nvPr/>
      </p:nvGrpSpPr>
      <p:grpSpPr>
        <a:xfrm>
          <a:off x="0" y="0"/>
          <a:ext cx="0" cy="0"/>
          <a:chOff x="0" y="0"/>
          <a:chExt cx="0" cy="0"/>
        </a:xfrm>
      </p:grpSpPr>
      <p:sp>
        <p:nvSpPr>
          <p:cNvPr id="3040" name="Google Shape;3040;p17"/>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17"/>
          <p:cNvSpPr txBox="1"/>
          <p:nvPr>
            <p:ph hasCustomPrompt="1" type="title"/>
          </p:nvPr>
        </p:nvSpPr>
        <p:spPr>
          <a:xfrm>
            <a:off x="1721925" y="1737975"/>
            <a:ext cx="5728500" cy="114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5000"/>
              <a:buNone/>
              <a:defRPr sz="870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000000"/>
              </a:buClr>
              <a:buSzPts val="5000"/>
              <a:buNone/>
              <a:defRPr sz="5000">
                <a:solidFill>
                  <a:srgbClr val="000000"/>
                </a:solidFill>
              </a:defRPr>
            </a:lvl2pPr>
            <a:lvl3pPr lvl="2" algn="ctr">
              <a:lnSpc>
                <a:spcPct val="100000"/>
              </a:lnSpc>
              <a:spcBef>
                <a:spcPts val="0"/>
              </a:spcBef>
              <a:spcAft>
                <a:spcPts val="0"/>
              </a:spcAft>
              <a:buClr>
                <a:srgbClr val="000000"/>
              </a:buClr>
              <a:buSzPts val="5000"/>
              <a:buNone/>
              <a:defRPr sz="5000">
                <a:solidFill>
                  <a:srgbClr val="000000"/>
                </a:solidFill>
              </a:defRPr>
            </a:lvl3pPr>
            <a:lvl4pPr lvl="3" algn="ctr">
              <a:lnSpc>
                <a:spcPct val="100000"/>
              </a:lnSpc>
              <a:spcBef>
                <a:spcPts val="0"/>
              </a:spcBef>
              <a:spcAft>
                <a:spcPts val="0"/>
              </a:spcAft>
              <a:buClr>
                <a:srgbClr val="000000"/>
              </a:buClr>
              <a:buSzPts val="5000"/>
              <a:buNone/>
              <a:defRPr sz="5000">
                <a:solidFill>
                  <a:srgbClr val="000000"/>
                </a:solidFill>
              </a:defRPr>
            </a:lvl4pPr>
            <a:lvl5pPr lvl="4" algn="ctr">
              <a:lnSpc>
                <a:spcPct val="100000"/>
              </a:lnSpc>
              <a:spcBef>
                <a:spcPts val="0"/>
              </a:spcBef>
              <a:spcAft>
                <a:spcPts val="0"/>
              </a:spcAft>
              <a:buClr>
                <a:srgbClr val="000000"/>
              </a:buClr>
              <a:buSzPts val="5000"/>
              <a:buNone/>
              <a:defRPr sz="5000">
                <a:solidFill>
                  <a:srgbClr val="000000"/>
                </a:solidFill>
              </a:defRPr>
            </a:lvl5pPr>
            <a:lvl6pPr lvl="5" algn="ctr">
              <a:lnSpc>
                <a:spcPct val="100000"/>
              </a:lnSpc>
              <a:spcBef>
                <a:spcPts val="0"/>
              </a:spcBef>
              <a:spcAft>
                <a:spcPts val="0"/>
              </a:spcAft>
              <a:buClr>
                <a:srgbClr val="000000"/>
              </a:buClr>
              <a:buSzPts val="5000"/>
              <a:buNone/>
              <a:defRPr sz="5000">
                <a:solidFill>
                  <a:srgbClr val="000000"/>
                </a:solidFill>
              </a:defRPr>
            </a:lvl6pPr>
            <a:lvl7pPr lvl="6" algn="ctr">
              <a:lnSpc>
                <a:spcPct val="100000"/>
              </a:lnSpc>
              <a:spcBef>
                <a:spcPts val="0"/>
              </a:spcBef>
              <a:spcAft>
                <a:spcPts val="0"/>
              </a:spcAft>
              <a:buClr>
                <a:srgbClr val="000000"/>
              </a:buClr>
              <a:buSzPts val="5000"/>
              <a:buNone/>
              <a:defRPr sz="5000">
                <a:solidFill>
                  <a:srgbClr val="000000"/>
                </a:solidFill>
              </a:defRPr>
            </a:lvl7pPr>
            <a:lvl8pPr lvl="7" algn="ctr">
              <a:lnSpc>
                <a:spcPct val="100000"/>
              </a:lnSpc>
              <a:spcBef>
                <a:spcPts val="0"/>
              </a:spcBef>
              <a:spcAft>
                <a:spcPts val="0"/>
              </a:spcAft>
              <a:buClr>
                <a:srgbClr val="000000"/>
              </a:buClr>
              <a:buSzPts val="5000"/>
              <a:buNone/>
              <a:defRPr sz="5000">
                <a:solidFill>
                  <a:srgbClr val="000000"/>
                </a:solidFill>
              </a:defRPr>
            </a:lvl8pPr>
            <a:lvl9pPr lvl="8" algn="ctr">
              <a:lnSpc>
                <a:spcPct val="100000"/>
              </a:lnSpc>
              <a:spcBef>
                <a:spcPts val="0"/>
              </a:spcBef>
              <a:spcAft>
                <a:spcPts val="0"/>
              </a:spcAft>
              <a:buClr>
                <a:srgbClr val="000000"/>
              </a:buClr>
              <a:buSzPts val="5000"/>
              <a:buNone/>
              <a:defRPr sz="5000">
                <a:solidFill>
                  <a:srgbClr val="000000"/>
                </a:solidFill>
              </a:defRPr>
            </a:lvl9pPr>
          </a:lstStyle>
          <a:p>
            <a:r>
              <a:t>xx%</a:t>
            </a:r>
          </a:p>
        </p:txBody>
      </p:sp>
      <p:sp>
        <p:nvSpPr>
          <p:cNvPr id="3042" name="Google Shape;3042;p17"/>
          <p:cNvSpPr txBox="1"/>
          <p:nvPr>
            <p:ph idx="1" type="subTitle"/>
          </p:nvPr>
        </p:nvSpPr>
        <p:spPr>
          <a:xfrm>
            <a:off x="2044950" y="2974725"/>
            <a:ext cx="5054100" cy="43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solidFill>
                  <a:schemeClr val="lt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3043" name="Google Shape;3043;p17"/>
          <p:cNvGrpSpPr/>
          <p:nvPr/>
        </p:nvGrpSpPr>
        <p:grpSpPr>
          <a:xfrm rot="5400000">
            <a:off x="-1000750" y="3015539"/>
            <a:ext cx="2005201" cy="854579"/>
            <a:chOff x="-2718975" y="792300"/>
            <a:chExt cx="2005201" cy="854579"/>
          </a:xfrm>
        </p:grpSpPr>
        <p:sp>
          <p:nvSpPr>
            <p:cNvPr id="3044" name="Google Shape;3044;p17"/>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17"/>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17"/>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17"/>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17"/>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17"/>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17"/>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17"/>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17"/>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17"/>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17"/>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17"/>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17"/>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17"/>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17"/>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17"/>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17"/>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17"/>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17"/>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17"/>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17"/>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17"/>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17"/>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17"/>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17"/>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17"/>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17"/>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17"/>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17"/>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17"/>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17"/>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17"/>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17"/>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17"/>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17"/>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17"/>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17"/>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17"/>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17"/>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17"/>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17"/>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17"/>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17"/>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17"/>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17"/>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17"/>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17"/>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17"/>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17"/>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17"/>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17"/>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17"/>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17"/>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17"/>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17"/>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17"/>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17"/>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17"/>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17"/>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17"/>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17"/>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17"/>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17"/>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17"/>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17"/>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17"/>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17"/>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17"/>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17"/>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17"/>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17"/>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17"/>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17"/>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17"/>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17"/>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17"/>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17"/>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17"/>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17"/>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17"/>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17"/>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17"/>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17"/>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17"/>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8" name="Google Shape;3128;p17"/>
          <p:cNvGrpSpPr/>
          <p:nvPr/>
        </p:nvGrpSpPr>
        <p:grpSpPr>
          <a:xfrm>
            <a:off x="605204" y="93604"/>
            <a:ext cx="299035" cy="345618"/>
            <a:chOff x="897854" y="106279"/>
            <a:chExt cx="299035" cy="345618"/>
          </a:xfrm>
        </p:grpSpPr>
        <p:sp>
          <p:nvSpPr>
            <p:cNvPr id="3129" name="Google Shape;3129;p17"/>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17"/>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17"/>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17"/>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17"/>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17"/>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17"/>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17"/>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17"/>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17"/>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17"/>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140" name="Google Shape;3140;p17"/>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3141" name="Google Shape;3141;p17"/>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3142" name="Google Shape;3142;p17"/>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3143" name="Google Shape;3143;p17"/>
          <p:cNvGrpSpPr/>
          <p:nvPr/>
        </p:nvGrpSpPr>
        <p:grpSpPr>
          <a:xfrm>
            <a:off x="843639" y="4771030"/>
            <a:ext cx="1602228" cy="187836"/>
            <a:chOff x="366376" y="4721042"/>
            <a:chExt cx="1602228" cy="187836"/>
          </a:xfrm>
        </p:grpSpPr>
        <p:sp>
          <p:nvSpPr>
            <p:cNvPr id="3144" name="Google Shape;3144;p17"/>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17"/>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17"/>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17"/>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17"/>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17"/>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17"/>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17"/>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17"/>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17"/>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17"/>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17"/>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17"/>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17"/>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17"/>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17"/>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17"/>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17"/>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162" name="Google Shape;3162;p17"/>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3163" name="Google Shape;3163;p17"/>
          <p:cNvCxnSpPr/>
          <p:nvPr/>
        </p:nvCxnSpPr>
        <p:spPr>
          <a:xfrm>
            <a:off x="606600" y="3524150"/>
            <a:ext cx="7930800" cy="0"/>
          </a:xfrm>
          <a:prstGeom prst="straightConnector1">
            <a:avLst/>
          </a:prstGeom>
          <a:noFill/>
          <a:ln cap="flat" cmpd="sng" w="9525">
            <a:solidFill>
              <a:srgbClr val="DAC6FF"/>
            </a:solidFill>
            <a:prstDash val="solid"/>
            <a:round/>
            <a:headEnd len="sm" w="sm" type="none"/>
            <a:tailEnd len="sm" w="sm" type="none"/>
          </a:ln>
        </p:spPr>
      </p:cxnSp>
      <p:cxnSp>
        <p:nvCxnSpPr>
          <p:cNvPr id="3164" name="Google Shape;3164;p17"/>
          <p:cNvCxnSpPr/>
          <p:nvPr/>
        </p:nvCxnSpPr>
        <p:spPr>
          <a:xfrm>
            <a:off x="1730125" y="528050"/>
            <a:ext cx="0" cy="4106700"/>
          </a:xfrm>
          <a:prstGeom prst="straightConnector1">
            <a:avLst/>
          </a:prstGeom>
          <a:noFill/>
          <a:ln cap="flat" cmpd="sng" w="9525">
            <a:solidFill>
              <a:schemeClr val="lt2"/>
            </a:solidFill>
            <a:prstDash val="solid"/>
            <a:round/>
            <a:headEnd len="sm" w="sm" type="none"/>
            <a:tailEnd len="sm" w="sm" type="none"/>
          </a:ln>
        </p:spPr>
      </p:cxnSp>
      <p:cxnSp>
        <p:nvCxnSpPr>
          <p:cNvPr id="3165" name="Google Shape;3165;p17"/>
          <p:cNvCxnSpPr/>
          <p:nvPr/>
        </p:nvCxnSpPr>
        <p:spPr>
          <a:xfrm>
            <a:off x="7427300" y="528050"/>
            <a:ext cx="0" cy="4106700"/>
          </a:xfrm>
          <a:prstGeom prst="straightConnector1">
            <a:avLst/>
          </a:prstGeom>
          <a:noFill/>
          <a:ln cap="flat" cmpd="sng" w="9525">
            <a:solidFill>
              <a:schemeClr val="lt2"/>
            </a:solidFill>
            <a:prstDash val="solid"/>
            <a:round/>
            <a:headEnd len="sm" w="sm" type="none"/>
            <a:tailEnd len="sm" w="sm" type="none"/>
          </a:ln>
        </p:spPr>
      </p:cxnSp>
      <p:cxnSp>
        <p:nvCxnSpPr>
          <p:cNvPr id="3166" name="Google Shape;3166;p17"/>
          <p:cNvCxnSpPr/>
          <p:nvPr/>
        </p:nvCxnSpPr>
        <p:spPr>
          <a:xfrm>
            <a:off x="605200" y="1623525"/>
            <a:ext cx="7933200" cy="0"/>
          </a:xfrm>
          <a:prstGeom prst="straightConnector1">
            <a:avLst/>
          </a:prstGeom>
          <a:noFill/>
          <a:ln cap="flat" cmpd="sng" w="9525">
            <a:solidFill>
              <a:srgbClr val="DAC6FF"/>
            </a:solidFill>
            <a:prstDash val="solid"/>
            <a:round/>
            <a:headEnd len="sm" w="sm" type="none"/>
            <a:tailEnd len="sm" w="sm" type="none"/>
          </a:ln>
        </p:spPr>
      </p:cxnSp>
      <p:grpSp>
        <p:nvGrpSpPr>
          <p:cNvPr id="3167" name="Google Shape;3167;p17"/>
          <p:cNvGrpSpPr/>
          <p:nvPr/>
        </p:nvGrpSpPr>
        <p:grpSpPr>
          <a:xfrm rot="5400000">
            <a:off x="8073225" y="1196239"/>
            <a:ext cx="2005201" cy="854579"/>
            <a:chOff x="-2718975" y="792300"/>
            <a:chExt cx="2005201" cy="854579"/>
          </a:xfrm>
        </p:grpSpPr>
        <p:sp>
          <p:nvSpPr>
            <p:cNvPr id="3168" name="Google Shape;3168;p17"/>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17"/>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17"/>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17"/>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17"/>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17"/>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17"/>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17"/>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17"/>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17"/>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17"/>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17"/>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17"/>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17"/>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17"/>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17"/>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17"/>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17"/>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17"/>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17"/>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17"/>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17"/>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17"/>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17"/>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17"/>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17"/>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17"/>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17"/>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17"/>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17"/>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17"/>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17"/>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17"/>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17"/>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17"/>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17"/>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17"/>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17"/>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17"/>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17"/>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17"/>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17"/>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17"/>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17"/>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17"/>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17"/>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17"/>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17"/>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17"/>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17"/>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17"/>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17"/>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17"/>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17"/>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17"/>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17"/>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17"/>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17"/>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17"/>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17"/>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17"/>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17"/>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17"/>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17"/>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17"/>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17"/>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17"/>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17"/>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17"/>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17"/>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17"/>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17"/>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17"/>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17"/>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17"/>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17"/>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17"/>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17"/>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17"/>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17"/>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17"/>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17"/>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17"/>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17"/>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2" name="Google Shape;3252;p17"/>
          <p:cNvGrpSpPr/>
          <p:nvPr/>
        </p:nvGrpSpPr>
        <p:grpSpPr>
          <a:xfrm rot="8100000">
            <a:off x="857971" y="780569"/>
            <a:ext cx="619377" cy="589157"/>
            <a:chOff x="2307275" y="629500"/>
            <a:chExt cx="1280975" cy="1218475"/>
          </a:xfrm>
        </p:grpSpPr>
        <p:sp>
          <p:nvSpPr>
            <p:cNvPr id="3253" name="Google Shape;3253;p17"/>
            <p:cNvSpPr/>
            <p:nvPr/>
          </p:nvSpPr>
          <p:spPr>
            <a:xfrm>
              <a:off x="2307275" y="629500"/>
              <a:ext cx="1280975" cy="1218475"/>
            </a:xfrm>
            <a:custGeom>
              <a:rect b="b" l="l" r="r" t="t"/>
              <a:pathLst>
                <a:path extrusionOk="0" h="48739" w="51239">
                  <a:moveTo>
                    <a:pt x="25758" y="920"/>
                  </a:moveTo>
                  <a:lnTo>
                    <a:pt x="50393" y="37928"/>
                  </a:lnTo>
                  <a:lnTo>
                    <a:pt x="25592" y="48076"/>
                  </a:lnTo>
                  <a:lnTo>
                    <a:pt x="847" y="37432"/>
                  </a:lnTo>
                  <a:lnTo>
                    <a:pt x="25758" y="920"/>
                  </a:lnTo>
                  <a:close/>
                  <a:moveTo>
                    <a:pt x="25758" y="1"/>
                  </a:moveTo>
                  <a:cubicBezTo>
                    <a:pt x="25629" y="1"/>
                    <a:pt x="25537" y="38"/>
                    <a:pt x="25482" y="130"/>
                  </a:cubicBezTo>
                  <a:lnTo>
                    <a:pt x="74" y="37376"/>
                  </a:lnTo>
                  <a:cubicBezTo>
                    <a:pt x="38" y="37450"/>
                    <a:pt x="1" y="37560"/>
                    <a:pt x="38" y="37652"/>
                  </a:cubicBezTo>
                  <a:cubicBezTo>
                    <a:pt x="56" y="37744"/>
                    <a:pt x="130" y="37818"/>
                    <a:pt x="222" y="37873"/>
                  </a:cubicBezTo>
                  <a:lnTo>
                    <a:pt x="25445" y="48720"/>
                  </a:lnTo>
                  <a:cubicBezTo>
                    <a:pt x="25500" y="48738"/>
                    <a:pt x="25537" y="48738"/>
                    <a:pt x="25592" y="48738"/>
                  </a:cubicBezTo>
                  <a:cubicBezTo>
                    <a:pt x="25629" y="48738"/>
                    <a:pt x="25684" y="48738"/>
                    <a:pt x="25702" y="48720"/>
                  </a:cubicBezTo>
                  <a:lnTo>
                    <a:pt x="51036" y="38369"/>
                  </a:lnTo>
                  <a:cubicBezTo>
                    <a:pt x="51128" y="38332"/>
                    <a:pt x="51183" y="38259"/>
                    <a:pt x="51220" y="38167"/>
                  </a:cubicBezTo>
                  <a:cubicBezTo>
                    <a:pt x="51238" y="38075"/>
                    <a:pt x="51220" y="37983"/>
                    <a:pt x="51165" y="37891"/>
                  </a:cubicBezTo>
                  <a:lnTo>
                    <a:pt x="26033" y="130"/>
                  </a:lnTo>
                  <a:cubicBezTo>
                    <a:pt x="25960" y="38"/>
                    <a:pt x="25868" y="1"/>
                    <a:pt x="257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17"/>
            <p:cNvSpPr/>
            <p:nvPr/>
          </p:nvSpPr>
          <p:spPr>
            <a:xfrm>
              <a:off x="2942925" y="629500"/>
              <a:ext cx="16125" cy="50600"/>
            </a:xfrm>
            <a:custGeom>
              <a:rect b="b" l="l" r="r" t="t"/>
              <a:pathLst>
                <a:path extrusionOk="0" h="2024" w="645">
                  <a:moveTo>
                    <a:pt x="332" y="1"/>
                  </a:moveTo>
                  <a:cubicBezTo>
                    <a:pt x="148" y="1"/>
                    <a:pt x="1" y="130"/>
                    <a:pt x="1" y="313"/>
                  </a:cubicBezTo>
                  <a:lnTo>
                    <a:pt x="1" y="1692"/>
                  </a:lnTo>
                  <a:cubicBezTo>
                    <a:pt x="1" y="1876"/>
                    <a:pt x="148" y="2023"/>
                    <a:pt x="332" y="2023"/>
                  </a:cubicBezTo>
                  <a:cubicBezTo>
                    <a:pt x="515" y="2023"/>
                    <a:pt x="644" y="1876"/>
                    <a:pt x="644" y="1692"/>
                  </a:cubicBezTo>
                  <a:lnTo>
                    <a:pt x="644" y="313"/>
                  </a:lnTo>
                  <a:cubicBezTo>
                    <a:pt x="644" y="130"/>
                    <a:pt x="497"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17"/>
            <p:cNvSpPr/>
            <p:nvPr/>
          </p:nvSpPr>
          <p:spPr>
            <a:xfrm>
              <a:off x="2942925" y="729700"/>
              <a:ext cx="16125" cy="1008425"/>
            </a:xfrm>
            <a:custGeom>
              <a:rect b="b" l="l" r="r" t="t"/>
              <a:pathLst>
                <a:path extrusionOk="0" h="40337" w="645">
                  <a:moveTo>
                    <a:pt x="332" y="1"/>
                  </a:moveTo>
                  <a:cubicBezTo>
                    <a:pt x="148" y="1"/>
                    <a:pt x="1" y="148"/>
                    <a:pt x="1" y="332"/>
                  </a:cubicBezTo>
                  <a:lnTo>
                    <a:pt x="1" y="2997"/>
                  </a:lnTo>
                  <a:cubicBezTo>
                    <a:pt x="1" y="3181"/>
                    <a:pt x="148" y="3310"/>
                    <a:pt x="332" y="3310"/>
                  </a:cubicBezTo>
                  <a:cubicBezTo>
                    <a:pt x="515" y="3310"/>
                    <a:pt x="644" y="3163"/>
                    <a:pt x="644" y="2979"/>
                  </a:cubicBezTo>
                  <a:lnTo>
                    <a:pt x="644" y="332"/>
                  </a:lnTo>
                  <a:cubicBezTo>
                    <a:pt x="644" y="148"/>
                    <a:pt x="497" y="1"/>
                    <a:pt x="332" y="1"/>
                  </a:cubicBezTo>
                  <a:close/>
                  <a:moveTo>
                    <a:pt x="332" y="5295"/>
                  </a:moveTo>
                  <a:cubicBezTo>
                    <a:pt x="148" y="5295"/>
                    <a:pt x="1" y="5424"/>
                    <a:pt x="1" y="5608"/>
                  </a:cubicBezTo>
                  <a:lnTo>
                    <a:pt x="1" y="8274"/>
                  </a:lnTo>
                  <a:cubicBezTo>
                    <a:pt x="1" y="8458"/>
                    <a:pt x="148" y="8605"/>
                    <a:pt x="332" y="8605"/>
                  </a:cubicBezTo>
                  <a:cubicBezTo>
                    <a:pt x="515" y="8605"/>
                    <a:pt x="644" y="8439"/>
                    <a:pt x="644" y="8255"/>
                  </a:cubicBezTo>
                  <a:lnTo>
                    <a:pt x="644" y="5608"/>
                  </a:lnTo>
                  <a:cubicBezTo>
                    <a:pt x="644" y="5424"/>
                    <a:pt x="497" y="5295"/>
                    <a:pt x="332" y="5295"/>
                  </a:cubicBezTo>
                  <a:close/>
                  <a:moveTo>
                    <a:pt x="332" y="10608"/>
                  </a:moveTo>
                  <a:cubicBezTo>
                    <a:pt x="148" y="10608"/>
                    <a:pt x="1" y="10737"/>
                    <a:pt x="1" y="10921"/>
                  </a:cubicBezTo>
                  <a:lnTo>
                    <a:pt x="1" y="13568"/>
                  </a:lnTo>
                  <a:cubicBezTo>
                    <a:pt x="1" y="13752"/>
                    <a:pt x="148" y="13881"/>
                    <a:pt x="332" y="13881"/>
                  </a:cubicBezTo>
                  <a:cubicBezTo>
                    <a:pt x="515" y="13881"/>
                    <a:pt x="644" y="13752"/>
                    <a:pt x="644" y="13568"/>
                  </a:cubicBezTo>
                  <a:lnTo>
                    <a:pt x="644" y="10921"/>
                  </a:lnTo>
                  <a:cubicBezTo>
                    <a:pt x="644" y="10737"/>
                    <a:pt x="497" y="10608"/>
                    <a:pt x="332" y="10608"/>
                  </a:cubicBezTo>
                  <a:close/>
                  <a:moveTo>
                    <a:pt x="332" y="15885"/>
                  </a:moveTo>
                  <a:cubicBezTo>
                    <a:pt x="148" y="15885"/>
                    <a:pt x="1" y="16014"/>
                    <a:pt x="1" y="16216"/>
                  </a:cubicBezTo>
                  <a:lnTo>
                    <a:pt x="1" y="18845"/>
                  </a:lnTo>
                  <a:cubicBezTo>
                    <a:pt x="1" y="19029"/>
                    <a:pt x="148" y="19176"/>
                    <a:pt x="332" y="19176"/>
                  </a:cubicBezTo>
                  <a:cubicBezTo>
                    <a:pt x="515" y="19176"/>
                    <a:pt x="644" y="19029"/>
                    <a:pt x="644" y="18845"/>
                  </a:cubicBezTo>
                  <a:lnTo>
                    <a:pt x="644" y="16216"/>
                  </a:lnTo>
                  <a:cubicBezTo>
                    <a:pt x="644" y="16014"/>
                    <a:pt x="497" y="15885"/>
                    <a:pt x="332" y="15885"/>
                  </a:cubicBezTo>
                  <a:close/>
                  <a:moveTo>
                    <a:pt x="332" y="21180"/>
                  </a:moveTo>
                  <a:cubicBezTo>
                    <a:pt x="148" y="21180"/>
                    <a:pt x="1" y="21308"/>
                    <a:pt x="1" y="21492"/>
                  </a:cubicBezTo>
                  <a:lnTo>
                    <a:pt x="1" y="24158"/>
                  </a:lnTo>
                  <a:cubicBezTo>
                    <a:pt x="1" y="24342"/>
                    <a:pt x="148" y="24489"/>
                    <a:pt x="332" y="24489"/>
                  </a:cubicBezTo>
                  <a:cubicBezTo>
                    <a:pt x="515" y="24489"/>
                    <a:pt x="644" y="24323"/>
                    <a:pt x="644" y="24139"/>
                  </a:cubicBezTo>
                  <a:lnTo>
                    <a:pt x="644" y="21492"/>
                  </a:lnTo>
                  <a:cubicBezTo>
                    <a:pt x="644" y="21308"/>
                    <a:pt x="497" y="21180"/>
                    <a:pt x="332" y="21180"/>
                  </a:cubicBezTo>
                  <a:close/>
                  <a:moveTo>
                    <a:pt x="332" y="26474"/>
                  </a:moveTo>
                  <a:cubicBezTo>
                    <a:pt x="148" y="26474"/>
                    <a:pt x="1" y="26621"/>
                    <a:pt x="1" y="26805"/>
                  </a:cubicBezTo>
                  <a:lnTo>
                    <a:pt x="1" y="29453"/>
                  </a:lnTo>
                  <a:cubicBezTo>
                    <a:pt x="1" y="29636"/>
                    <a:pt x="148" y="29765"/>
                    <a:pt x="332" y="29765"/>
                  </a:cubicBezTo>
                  <a:cubicBezTo>
                    <a:pt x="515" y="29765"/>
                    <a:pt x="644" y="29636"/>
                    <a:pt x="644" y="29453"/>
                  </a:cubicBezTo>
                  <a:lnTo>
                    <a:pt x="644" y="26805"/>
                  </a:lnTo>
                  <a:cubicBezTo>
                    <a:pt x="644" y="26621"/>
                    <a:pt x="497" y="26474"/>
                    <a:pt x="332" y="26474"/>
                  </a:cubicBezTo>
                  <a:close/>
                  <a:moveTo>
                    <a:pt x="332" y="31769"/>
                  </a:moveTo>
                  <a:cubicBezTo>
                    <a:pt x="148" y="31769"/>
                    <a:pt x="1" y="31898"/>
                    <a:pt x="1" y="32082"/>
                  </a:cubicBezTo>
                  <a:lnTo>
                    <a:pt x="1" y="34729"/>
                  </a:lnTo>
                  <a:cubicBezTo>
                    <a:pt x="1" y="34913"/>
                    <a:pt x="148" y="35060"/>
                    <a:pt x="332" y="35060"/>
                  </a:cubicBezTo>
                  <a:cubicBezTo>
                    <a:pt x="515" y="35060"/>
                    <a:pt x="644" y="34913"/>
                    <a:pt x="644" y="34729"/>
                  </a:cubicBezTo>
                  <a:lnTo>
                    <a:pt x="644" y="32082"/>
                  </a:lnTo>
                  <a:cubicBezTo>
                    <a:pt x="644" y="31898"/>
                    <a:pt x="497" y="31769"/>
                    <a:pt x="332" y="31769"/>
                  </a:cubicBezTo>
                  <a:close/>
                  <a:moveTo>
                    <a:pt x="332" y="37045"/>
                  </a:moveTo>
                  <a:cubicBezTo>
                    <a:pt x="148" y="37045"/>
                    <a:pt x="1" y="37192"/>
                    <a:pt x="1" y="37376"/>
                  </a:cubicBezTo>
                  <a:lnTo>
                    <a:pt x="1" y="40024"/>
                  </a:lnTo>
                  <a:cubicBezTo>
                    <a:pt x="1" y="40207"/>
                    <a:pt x="148" y="40336"/>
                    <a:pt x="332" y="40336"/>
                  </a:cubicBezTo>
                  <a:cubicBezTo>
                    <a:pt x="515" y="40336"/>
                    <a:pt x="644" y="40207"/>
                    <a:pt x="644" y="40024"/>
                  </a:cubicBezTo>
                  <a:lnTo>
                    <a:pt x="644" y="37376"/>
                  </a:lnTo>
                  <a:cubicBezTo>
                    <a:pt x="644" y="37192"/>
                    <a:pt x="497" y="37045"/>
                    <a:pt x="332" y="370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17"/>
            <p:cNvSpPr/>
            <p:nvPr/>
          </p:nvSpPr>
          <p:spPr>
            <a:xfrm>
              <a:off x="2942925" y="1788650"/>
              <a:ext cx="16125" cy="50575"/>
            </a:xfrm>
            <a:custGeom>
              <a:rect b="b" l="l" r="r" t="t"/>
              <a:pathLst>
                <a:path extrusionOk="0" h="2023" w="645">
                  <a:moveTo>
                    <a:pt x="332" y="0"/>
                  </a:moveTo>
                  <a:cubicBezTo>
                    <a:pt x="148" y="0"/>
                    <a:pt x="1" y="129"/>
                    <a:pt x="1" y="331"/>
                  </a:cubicBezTo>
                  <a:lnTo>
                    <a:pt x="1" y="1710"/>
                  </a:lnTo>
                  <a:cubicBezTo>
                    <a:pt x="1" y="1894"/>
                    <a:pt x="148" y="2023"/>
                    <a:pt x="332" y="2023"/>
                  </a:cubicBezTo>
                  <a:cubicBezTo>
                    <a:pt x="515" y="2023"/>
                    <a:pt x="644" y="1857"/>
                    <a:pt x="644" y="1710"/>
                  </a:cubicBezTo>
                  <a:lnTo>
                    <a:pt x="644" y="331"/>
                  </a:lnTo>
                  <a:cubicBezTo>
                    <a:pt x="644" y="129"/>
                    <a:pt x="497"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7" name="Google Shape;3257;p17"/>
          <p:cNvGrpSpPr/>
          <p:nvPr/>
        </p:nvGrpSpPr>
        <p:grpSpPr>
          <a:xfrm flipH="1" rot="-8100000">
            <a:off x="7605634" y="780569"/>
            <a:ext cx="619377" cy="589157"/>
            <a:chOff x="2307275" y="629500"/>
            <a:chExt cx="1280975" cy="1218475"/>
          </a:xfrm>
        </p:grpSpPr>
        <p:sp>
          <p:nvSpPr>
            <p:cNvPr id="3258" name="Google Shape;3258;p17"/>
            <p:cNvSpPr/>
            <p:nvPr/>
          </p:nvSpPr>
          <p:spPr>
            <a:xfrm>
              <a:off x="2307275" y="629500"/>
              <a:ext cx="1280975" cy="1218475"/>
            </a:xfrm>
            <a:custGeom>
              <a:rect b="b" l="l" r="r" t="t"/>
              <a:pathLst>
                <a:path extrusionOk="0" h="48739" w="51239">
                  <a:moveTo>
                    <a:pt x="25758" y="920"/>
                  </a:moveTo>
                  <a:lnTo>
                    <a:pt x="50393" y="37928"/>
                  </a:lnTo>
                  <a:lnTo>
                    <a:pt x="25592" y="48076"/>
                  </a:lnTo>
                  <a:lnTo>
                    <a:pt x="847" y="37432"/>
                  </a:lnTo>
                  <a:lnTo>
                    <a:pt x="25758" y="920"/>
                  </a:lnTo>
                  <a:close/>
                  <a:moveTo>
                    <a:pt x="25758" y="1"/>
                  </a:moveTo>
                  <a:cubicBezTo>
                    <a:pt x="25629" y="1"/>
                    <a:pt x="25537" y="38"/>
                    <a:pt x="25482" y="130"/>
                  </a:cubicBezTo>
                  <a:lnTo>
                    <a:pt x="74" y="37376"/>
                  </a:lnTo>
                  <a:cubicBezTo>
                    <a:pt x="38" y="37450"/>
                    <a:pt x="1" y="37560"/>
                    <a:pt x="38" y="37652"/>
                  </a:cubicBezTo>
                  <a:cubicBezTo>
                    <a:pt x="56" y="37744"/>
                    <a:pt x="130" y="37818"/>
                    <a:pt x="222" y="37873"/>
                  </a:cubicBezTo>
                  <a:lnTo>
                    <a:pt x="25445" y="48720"/>
                  </a:lnTo>
                  <a:cubicBezTo>
                    <a:pt x="25500" y="48738"/>
                    <a:pt x="25537" y="48738"/>
                    <a:pt x="25592" y="48738"/>
                  </a:cubicBezTo>
                  <a:cubicBezTo>
                    <a:pt x="25629" y="48738"/>
                    <a:pt x="25684" y="48738"/>
                    <a:pt x="25702" y="48720"/>
                  </a:cubicBezTo>
                  <a:lnTo>
                    <a:pt x="51036" y="38369"/>
                  </a:lnTo>
                  <a:cubicBezTo>
                    <a:pt x="51128" y="38332"/>
                    <a:pt x="51183" y="38259"/>
                    <a:pt x="51220" y="38167"/>
                  </a:cubicBezTo>
                  <a:cubicBezTo>
                    <a:pt x="51238" y="38075"/>
                    <a:pt x="51220" y="37983"/>
                    <a:pt x="51165" y="37891"/>
                  </a:cubicBezTo>
                  <a:lnTo>
                    <a:pt x="26033" y="130"/>
                  </a:lnTo>
                  <a:cubicBezTo>
                    <a:pt x="25960" y="38"/>
                    <a:pt x="25868" y="1"/>
                    <a:pt x="257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17"/>
            <p:cNvSpPr/>
            <p:nvPr/>
          </p:nvSpPr>
          <p:spPr>
            <a:xfrm>
              <a:off x="2942925" y="629500"/>
              <a:ext cx="16125" cy="50600"/>
            </a:xfrm>
            <a:custGeom>
              <a:rect b="b" l="l" r="r" t="t"/>
              <a:pathLst>
                <a:path extrusionOk="0" h="2024" w="645">
                  <a:moveTo>
                    <a:pt x="332" y="1"/>
                  </a:moveTo>
                  <a:cubicBezTo>
                    <a:pt x="148" y="1"/>
                    <a:pt x="1" y="130"/>
                    <a:pt x="1" y="313"/>
                  </a:cubicBezTo>
                  <a:lnTo>
                    <a:pt x="1" y="1692"/>
                  </a:lnTo>
                  <a:cubicBezTo>
                    <a:pt x="1" y="1876"/>
                    <a:pt x="148" y="2023"/>
                    <a:pt x="332" y="2023"/>
                  </a:cubicBezTo>
                  <a:cubicBezTo>
                    <a:pt x="515" y="2023"/>
                    <a:pt x="644" y="1876"/>
                    <a:pt x="644" y="1692"/>
                  </a:cubicBezTo>
                  <a:lnTo>
                    <a:pt x="644" y="313"/>
                  </a:lnTo>
                  <a:cubicBezTo>
                    <a:pt x="644" y="130"/>
                    <a:pt x="497"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17"/>
            <p:cNvSpPr/>
            <p:nvPr/>
          </p:nvSpPr>
          <p:spPr>
            <a:xfrm>
              <a:off x="2942925" y="729700"/>
              <a:ext cx="16125" cy="1008425"/>
            </a:xfrm>
            <a:custGeom>
              <a:rect b="b" l="l" r="r" t="t"/>
              <a:pathLst>
                <a:path extrusionOk="0" h="40337" w="645">
                  <a:moveTo>
                    <a:pt x="332" y="1"/>
                  </a:moveTo>
                  <a:cubicBezTo>
                    <a:pt x="148" y="1"/>
                    <a:pt x="1" y="148"/>
                    <a:pt x="1" y="332"/>
                  </a:cubicBezTo>
                  <a:lnTo>
                    <a:pt x="1" y="2997"/>
                  </a:lnTo>
                  <a:cubicBezTo>
                    <a:pt x="1" y="3181"/>
                    <a:pt x="148" y="3310"/>
                    <a:pt x="332" y="3310"/>
                  </a:cubicBezTo>
                  <a:cubicBezTo>
                    <a:pt x="515" y="3310"/>
                    <a:pt x="644" y="3163"/>
                    <a:pt x="644" y="2979"/>
                  </a:cubicBezTo>
                  <a:lnTo>
                    <a:pt x="644" y="332"/>
                  </a:lnTo>
                  <a:cubicBezTo>
                    <a:pt x="644" y="148"/>
                    <a:pt x="497" y="1"/>
                    <a:pt x="332" y="1"/>
                  </a:cubicBezTo>
                  <a:close/>
                  <a:moveTo>
                    <a:pt x="332" y="5295"/>
                  </a:moveTo>
                  <a:cubicBezTo>
                    <a:pt x="148" y="5295"/>
                    <a:pt x="1" y="5424"/>
                    <a:pt x="1" y="5608"/>
                  </a:cubicBezTo>
                  <a:lnTo>
                    <a:pt x="1" y="8274"/>
                  </a:lnTo>
                  <a:cubicBezTo>
                    <a:pt x="1" y="8458"/>
                    <a:pt x="148" y="8605"/>
                    <a:pt x="332" y="8605"/>
                  </a:cubicBezTo>
                  <a:cubicBezTo>
                    <a:pt x="515" y="8605"/>
                    <a:pt x="644" y="8439"/>
                    <a:pt x="644" y="8255"/>
                  </a:cubicBezTo>
                  <a:lnTo>
                    <a:pt x="644" y="5608"/>
                  </a:lnTo>
                  <a:cubicBezTo>
                    <a:pt x="644" y="5424"/>
                    <a:pt x="497" y="5295"/>
                    <a:pt x="332" y="5295"/>
                  </a:cubicBezTo>
                  <a:close/>
                  <a:moveTo>
                    <a:pt x="332" y="10608"/>
                  </a:moveTo>
                  <a:cubicBezTo>
                    <a:pt x="148" y="10608"/>
                    <a:pt x="1" y="10737"/>
                    <a:pt x="1" y="10921"/>
                  </a:cubicBezTo>
                  <a:lnTo>
                    <a:pt x="1" y="13568"/>
                  </a:lnTo>
                  <a:cubicBezTo>
                    <a:pt x="1" y="13752"/>
                    <a:pt x="148" y="13881"/>
                    <a:pt x="332" y="13881"/>
                  </a:cubicBezTo>
                  <a:cubicBezTo>
                    <a:pt x="515" y="13881"/>
                    <a:pt x="644" y="13752"/>
                    <a:pt x="644" y="13568"/>
                  </a:cubicBezTo>
                  <a:lnTo>
                    <a:pt x="644" y="10921"/>
                  </a:lnTo>
                  <a:cubicBezTo>
                    <a:pt x="644" y="10737"/>
                    <a:pt x="497" y="10608"/>
                    <a:pt x="332" y="10608"/>
                  </a:cubicBezTo>
                  <a:close/>
                  <a:moveTo>
                    <a:pt x="332" y="15885"/>
                  </a:moveTo>
                  <a:cubicBezTo>
                    <a:pt x="148" y="15885"/>
                    <a:pt x="1" y="16014"/>
                    <a:pt x="1" y="16216"/>
                  </a:cubicBezTo>
                  <a:lnTo>
                    <a:pt x="1" y="18845"/>
                  </a:lnTo>
                  <a:cubicBezTo>
                    <a:pt x="1" y="19029"/>
                    <a:pt x="148" y="19176"/>
                    <a:pt x="332" y="19176"/>
                  </a:cubicBezTo>
                  <a:cubicBezTo>
                    <a:pt x="515" y="19176"/>
                    <a:pt x="644" y="19029"/>
                    <a:pt x="644" y="18845"/>
                  </a:cubicBezTo>
                  <a:lnTo>
                    <a:pt x="644" y="16216"/>
                  </a:lnTo>
                  <a:cubicBezTo>
                    <a:pt x="644" y="16014"/>
                    <a:pt x="497" y="15885"/>
                    <a:pt x="332" y="15885"/>
                  </a:cubicBezTo>
                  <a:close/>
                  <a:moveTo>
                    <a:pt x="332" y="21180"/>
                  </a:moveTo>
                  <a:cubicBezTo>
                    <a:pt x="148" y="21180"/>
                    <a:pt x="1" y="21308"/>
                    <a:pt x="1" y="21492"/>
                  </a:cubicBezTo>
                  <a:lnTo>
                    <a:pt x="1" y="24158"/>
                  </a:lnTo>
                  <a:cubicBezTo>
                    <a:pt x="1" y="24342"/>
                    <a:pt x="148" y="24489"/>
                    <a:pt x="332" y="24489"/>
                  </a:cubicBezTo>
                  <a:cubicBezTo>
                    <a:pt x="515" y="24489"/>
                    <a:pt x="644" y="24323"/>
                    <a:pt x="644" y="24139"/>
                  </a:cubicBezTo>
                  <a:lnTo>
                    <a:pt x="644" y="21492"/>
                  </a:lnTo>
                  <a:cubicBezTo>
                    <a:pt x="644" y="21308"/>
                    <a:pt x="497" y="21180"/>
                    <a:pt x="332" y="21180"/>
                  </a:cubicBezTo>
                  <a:close/>
                  <a:moveTo>
                    <a:pt x="332" y="26474"/>
                  </a:moveTo>
                  <a:cubicBezTo>
                    <a:pt x="148" y="26474"/>
                    <a:pt x="1" y="26621"/>
                    <a:pt x="1" y="26805"/>
                  </a:cubicBezTo>
                  <a:lnTo>
                    <a:pt x="1" y="29453"/>
                  </a:lnTo>
                  <a:cubicBezTo>
                    <a:pt x="1" y="29636"/>
                    <a:pt x="148" y="29765"/>
                    <a:pt x="332" y="29765"/>
                  </a:cubicBezTo>
                  <a:cubicBezTo>
                    <a:pt x="515" y="29765"/>
                    <a:pt x="644" y="29636"/>
                    <a:pt x="644" y="29453"/>
                  </a:cubicBezTo>
                  <a:lnTo>
                    <a:pt x="644" y="26805"/>
                  </a:lnTo>
                  <a:cubicBezTo>
                    <a:pt x="644" y="26621"/>
                    <a:pt x="497" y="26474"/>
                    <a:pt x="332" y="26474"/>
                  </a:cubicBezTo>
                  <a:close/>
                  <a:moveTo>
                    <a:pt x="332" y="31769"/>
                  </a:moveTo>
                  <a:cubicBezTo>
                    <a:pt x="148" y="31769"/>
                    <a:pt x="1" y="31898"/>
                    <a:pt x="1" y="32082"/>
                  </a:cubicBezTo>
                  <a:lnTo>
                    <a:pt x="1" y="34729"/>
                  </a:lnTo>
                  <a:cubicBezTo>
                    <a:pt x="1" y="34913"/>
                    <a:pt x="148" y="35060"/>
                    <a:pt x="332" y="35060"/>
                  </a:cubicBezTo>
                  <a:cubicBezTo>
                    <a:pt x="515" y="35060"/>
                    <a:pt x="644" y="34913"/>
                    <a:pt x="644" y="34729"/>
                  </a:cubicBezTo>
                  <a:lnTo>
                    <a:pt x="644" y="32082"/>
                  </a:lnTo>
                  <a:cubicBezTo>
                    <a:pt x="644" y="31898"/>
                    <a:pt x="497" y="31769"/>
                    <a:pt x="332" y="31769"/>
                  </a:cubicBezTo>
                  <a:close/>
                  <a:moveTo>
                    <a:pt x="332" y="37045"/>
                  </a:moveTo>
                  <a:cubicBezTo>
                    <a:pt x="148" y="37045"/>
                    <a:pt x="1" y="37192"/>
                    <a:pt x="1" y="37376"/>
                  </a:cubicBezTo>
                  <a:lnTo>
                    <a:pt x="1" y="40024"/>
                  </a:lnTo>
                  <a:cubicBezTo>
                    <a:pt x="1" y="40207"/>
                    <a:pt x="148" y="40336"/>
                    <a:pt x="332" y="40336"/>
                  </a:cubicBezTo>
                  <a:cubicBezTo>
                    <a:pt x="515" y="40336"/>
                    <a:pt x="644" y="40207"/>
                    <a:pt x="644" y="40024"/>
                  </a:cubicBezTo>
                  <a:lnTo>
                    <a:pt x="644" y="37376"/>
                  </a:lnTo>
                  <a:cubicBezTo>
                    <a:pt x="644" y="37192"/>
                    <a:pt x="497" y="37045"/>
                    <a:pt x="332" y="370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17"/>
            <p:cNvSpPr/>
            <p:nvPr/>
          </p:nvSpPr>
          <p:spPr>
            <a:xfrm>
              <a:off x="2942925" y="1788650"/>
              <a:ext cx="16125" cy="50575"/>
            </a:xfrm>
            <a:custGeom>
              <a:rect b="b" l="l" r="r" t="t"/>
              <a:pathLst>
                <a:path extrusionOk="0" h="2023" w="645">
                  <a:moveTo>
                    <a:pt x="332" y="0"/>
                  </a:moveTo>
                  <a:cubicBezTo>
                    <a:pt x="148" y="0"/>
                    <a:pt x="1" y="129"/>
                    <a:pt x="1" y="331"/>
                  </a:cubicBezTo>
                  <a:lnTo>
                    <a:pt x="1" y="1710"/>
                  </a:lnTo>
                  <a:cubicBezTo>
                    <a:pt x="1" y="1894"/>
                    <a:pt x="148" y="2023"/>
                    <a:pt x="332" y="2023"/>
                  </a:cubicBezTo>
                  <a:cubicBezTo>
                    <a:pt x="515" y="2023"/>
                    <a:pt x="644" y="1857"/>
                    <a:pt x="644" y="1710"/>
                  </a:cubicBezTo>
                  <a:lnTo>
                    <a:pt x="644" y="331"/>
                  </a:lnTo>
                  <a:cubicBezTo>
                    <a:pt x="644" y="129"/>
                    <a:pt x="497"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2" name="Google Shape;3262;p17"/>
          <p:cNvGrpSpPr/>
          <p:nvPr/>
        </p:nvGrpSpPr>
        <p:grpSpPr>
          <a:xfrm flipH="1" rot="2700000">
            <a:off x="898846" y="3783919"/>
            <a:ext cx="619377" cy="589157"/>
            <a:chOff x="2307275" y="629500"/>
            <a:chExt cx="1280975" cy="1218475"/>
          </a:xfrm>
        </p:grpSpPr>
        <p:sp>
          <p:nvSpPr>
            <p:cNvPr id="3263" name="Google Shape;3263;p17"/>
            <p:cNvSpPr/>
            <p:nvPr/>
          </p:nvSpPr>
          <p:spPr>
            <a:xfrm>
              <a:off x="2307275" y="629500"/>
              <a:ext cx="1280975" cy="1218475"/>
            </a:xfrm>
            <a:custGeom>
              <a:rect b="b" l="l" r="r" t="t"/>
              <a:pathLst>
                <a:path extrusionOk="0" h="48739" w="51239">
                  <a:moveTo>
                    <a:pt x="25758" y="920"/>
                  </a:moveTo>
                  <a:lnTo>
                    <a:pt x="50393" y="37928"/>
                  </a:lnTo>
                  <a:lnTo>
                    <a:pt x="25592" y="48076"/>
                  </a:lnTo>
                  <a:lnTo>
                    <a:pt x="847" y="37432"/>
                  </a:lnTo>
                  <a:lnTo>
                    <a:pt x="25758" y="920"/>
                  </a:lnTo>
                  <a:close/>
                  <a:moveTo>
                    <a:pt x="25758" y="1"/>
                  </a:moveTo>
                  <a:cubicBezTo>
                    <a:pt x="25629" y="1"/>
                    <a:pt x="25537" y="38"/>
                    <a:pt x="25482" y="130"/>
                  </a:cubicBezTo>
                  <a:lnTo>
                    <a:pt x="74" y="37376"/>
                  </a:lnTo>
                  <a:cubicBezTo>
                    <a:pt x="38" y="37450"/>
                    <a:pt x="1" y="37560"/>
                    <a:pt x="38" y="37652"/>
                  </a:cubicBezTo>
                  <a:cubicBezTo>
                    <a:pt x="56" y="37744"/>
                    <a:pt x="130" y="37818"/>
                    <a:pt x="222" y="37873"/>
                  </a:cubicBezTo>
                  <a:lnTo>
                    <a:pt x="25445" y="48720"/>
                  </a:lnTo>
                  <a:cubicBezTo>
                    <a:pt x="25500" y="48738"/>
                    <a:pt x="25537" y="48738"/>
                    <a:pt x="25592" y="48738"/>
                  </a:cubicBezTo>
                  <a:cubicBezTo>
                    <a:pt x="25629" y="48738"/>
                    <a:pt x="25684" y="48738"/>
                    <a:pt x="25702" y="48720"/>
                  </a:cubicBezTo>
                  <a:lnTo>
                    <a:pt x="51036" y="38369"/>
                  </a:lnTo>
                  <a:cubicBezTo>
                    <a:pt x="51128" y="38332"/>
                    <a:pt x="51183" y="38259"/>
                    <a:pt x="51220" y="38167"/>
                  </a:cubicBezTo>
                  <a:cubicBezTo>
                    <a:pt x="51238" y="38075"/>
                    <a:pt x="51220" y="37983"/>
                    <a:pt x="51165" y="37891"/>
                  </a:cubicBezTo>
                  <a:lnTo>
                    <a:pt x="26033" y="130"/>
                  </a:lnTo>
                  <a:cubicBezTo>
                    <a:pt x="25960" y="38"/>
                    <a:pt x="25868" y="1"/>
                    <a:pt x="257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17"/>
            <p:cNvSpPr/>
            <p:nvPr/>
          </p:nvSpPr>
          <p:spPr>
            <a:xfrm>
              <a:off x="2942925" y="629500"/>
              <a:ext cx="16125" cy="50600"/>
            </a:xfrm>
            <a:custGeom>
              <a:rect b="b" l="l" r="r" t="t"/>
              <a:pathLst>
                <a:path extrusionOk="0" h="2024" w="645">
                  <a:moveTo>
                    <a:pt x="332" y="1"/>
                  </a:moveTo>
                  <a:cubicBezTo>
                    <a:pt x="148" y="1"/>
                    <a:pt x="1" y="130"/>
                    <a:pt x="1" y="313"/>
                  </a:cubicBezTo>
                  <a:lnTo>
                    <a:pt x="1" y="1692"/>
                  </a:lnTo>
                  <a:cubicBezTo>
                    <a:pt x="1" y="1876"/>
                    <a:pt x="148" y="2023"/>
                    <a:pt x="332" y="2023"/>
                  </a:cubicBezTo>
                  <a:cubicBezTo>
                    <a:pt x="515" y="2023"/>
                    <a:pt x="644" y="1876"/>
                    <a:pt x="644" y="1692"/>
                  </a:cubicBezTo>
                  <a:lnTo>
                    <a:pt x="644" y="313"/>
                  </a:lnTo>
                  <a:cubicBezTo>
                    <a:pt x="644" y="130"/>
                    <a:pt x="497"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17"/>
            <p:cNvSpPr/>
            <p:nvPr/>
          </p:nvSpPr>
          <p:spPr>
            <a:xfrm>
              <a:off x="2942925" y="729700"/>
              <a:ext cx="16125" cy="1008425"/>
            </a:xfrm>
            <a:custGeom>
              <a:rect b="b" l="l" r="r" t="t"/>
              <a:pathLst>
                <a:path extrusionOk="0" h="40337" w="645">
                  <a:moveTo>
                    <a:pt x="332" y="1"/>
                  </a:moveTo>
                  <a:cubicBezTo>
                    <a:pt x="148" y="1"/>
                    <a:pt x="1" y="148"/>
                    <a:pt x="1" y="332"/>
                  </a:cubicBezTo>
                  <a:lnTo>
                    <a:pt x="1" y="2997"/>
                  </a:lnTo>
                  <a:cubicBezTo>
                    <a:pt x="1" y="3181"/>
                    <a:pt x="148" y="3310"/>
                    <a:pt x="332" y="3310"/>
                  </a:cubicBezTo>
                  <a:cubicBezTo>
                    <a:pt x="515" y="3310"/>
                    <a:pt x="644" y="3163"/>
                    <a:pt x="644" y="2979"/>
                  </a:cubicBezTo>
                  <a:lnTo>
                    <a:pt x="644" y="332"/>
                  </a:lnTo>
                  <a:cubicBezTo>
                    <a:pt x="644" y="148"/>
                    <a:pt x="497" y="1"/>
                    <a:pt x="332" y="1"/>
                  </a:cubicBezTo>
                  <a:close/>
                  <a:moveTo>
                    <a:pt x="332" y="5295"/>
                  </a:moveTo>
                  <a:cubicBezTo>
                    <a:pt x="148" y="5295"/>
                    <a:pt x="1" y="5424"/>
                    <a:pt x="1" y="5608"/>
                  </a:cubicBezTo>
                  <a:lnTo>
                    <a:pt x="1" y="8274"/>
                  </a:lnTo>
                  <a:cubicBezTo>
                    <a:pt x="1" y="8458"/>
                    <a:pt x="148" y="8605"/>
                    <a:pt x="332" y="8605"/>
                  </a:cubicBezTo>
                  <a:cubicBezTo>
                    <a:pt x="515" y="8605"/>
                    <a:pt x="644" y="8439"/>
                    <a:pt x="644" y="8255"/>
                  </a:cubicBezTo>
                  <a:lnTo>
                    <a:pt x="644" y="5608"/>
                  </a:lnTo>
                  <a:cubicBezTo>
                    <a:pt x="644" y="5424"/>
                    <a:pt x="497" y="5295"/>
                    <a:pt x="332" y="5295"/>
                  </a:cubicBezTo>
                  <a:close/>
                  <a:moveTo>
                    <a:pt x="332" y="10608"/>
                  </a:moveTo>
                  <a:cubicBezTo>
                    <a:pt x="148" y="10608"/>
                    <a:pt x="1" y="10737"/>
                    <a:pt x="1" y="10921"/>
                  </a:cubicBezTo>
                  <a:lnTo>
                    <a:pt x="1" y="13568"/>
                  </a:lnTo>
                  <a:cubicBezTo>
                    <a:pt x="1" y="13752"/>
                    <a:pt x="148" y="13881"/>
                    <a:pt x="332" y="13881"/>
                  </a:cubicBezTo>
                  <a:cubicBezTo>
                    <a:pt x="515" y="13881"/>
                    <a:pt x="644" y="13752"/>
                    <a:pt x="644" y="13568"/>
                  </a:cubicBezTo>
                  <a:lnTo>
                    <a:pt x="644" y="10921"/>
                  </a:lnTo>
                  <a:cubicBezTo>
                    <a:pt x="644" y="10737"/>
                    <a:pt x="497" y="10608"/>
                    <a:pt x="332" y="10608"/>
                  </a:cubicBezTo>
                  <a:close/>
                  <a:moveTo>
                    <a:pt x="332" y="15885"/>
                  </a:moveTo>
                  <a:cubicBezTo>
                    <a:pt x="148" y="15885"/>
                    <a:pt x="1" y="16014"/>
                    <a:pt x="1" y="16216"/>
                  </a:cubicBezTo>
                  <a:lnTo>
                    <a:pt x="1" y="18845"/>
                  </a:lnTo>
                  <a:cubicBezTo>
                    <a:pt x="1" y="19029"/>
                    <a:pt x="148" y="19176"/>
                    <a:pt x="332" y="19176"/>
                  </a:cubicBezTo>
                  <a:cubicBezTo>
                    <a:pt x="515" y="19176"/>
                    <a:pt x="644" y="19029"/>
                    <a:pt x="644" y="18845"/>
                  </a:cubicBezTo>
                  <a:lnTo>
                    <a:pt x="644" y="16216"/>
                  </a:lnTo>
                  <a:cubicBezTo>
                    <a:pt x="644" y="16014"/>
                    <a:pt x="497" y="15885"/>
                    <a:pt x="332" y="15885"/>
                  </a:cubicBezTo>
                  <a:close/>
                  <a:moveTo>
                    <a:pt x="332" y="21180"/>
                  </a:moveTo>
                  <a:cubicBezTo>
                    <a:pt x="148" y="21180"/>
                    <a:pt x="1" y="21308"/>
                    <a:pt x="1" y="21492"/>
                  </a:cubicBezTo>
                  <a:lnTo>
                    <a:pt x="1" y="24158"/>
                  </a:lnTo>
                  <a:cubicBezTo>
                    <a:pt x="1" y="24342"/>
                    <a:pt x="148" y="24489"/>
                    <a:pt x="332" y="24489"/>
                  </a:cubicBezTo>
                  <a:cubicBezTo>
                    <a:pt x="515" y="24489"/>
                    <a:pt x="644" y="24323"/>
                    <a:pt x="644" y="24139"/>
                  </a:cubicBezTo>
                  <a:lnTo>
                    <a:pt x="644" y="21492"/>
                  </a:lnTo>
                  <a:cubicBezTo>
                    <a:pt x="644" y="21308"/>
                    <a:pt x="497" y="21180"/>
                    <a:pt x="332" y="21180"/>
                  </a:cubicBezTo>
                  <a:close/>
                  <a:moveTo>
                    <a:pt x="332" y="26474"/>
                  </a:moveTo>
                  <a:cubicBezTo>
                    <a:pt x="148" y="26474"/>
                    <a:pt x="1" y="26621"/>
                    <a:pt x="1" y="26805"/>
                  </a:cubicBezTo>
                  <a:lnTo>
                    <a:pt x="1" y="29453"/>
                  </a:lnTo>
                  <a:cubicBezTo>
                    <a:pt x="1" y="29636"/>
                    <a:pt x="148" y="29765"/>
                    <a:pt x="332" y="29765"/>
                  </a:cubicBezTo>
                  <a:cubicBezTo>
                    <a:pt x="515" y="29765"/>
                    <a:pt x="644" y="29636"/>
                    <a:pt x="644" y="29453"/>
                  </a:cubicBezTo>
                  <a:lnTo>
                    <a:pt x="644" y="26805"/>
                  </a:lnTo>
                  <a:cubicBezTo>
                    <a:pt x="644" y="26621"/>
                    <a:pt x="497" y="26474"/>
                    <a:pt x="332" y="26474"/>
                  </a:cubicBezTo>
                  <a:close/>
                  <a:moveTo>
                    <a:pt x="332" y="31769"/>
                  </a:moveTo>
                  <a:cubicBezTo>
                    <a:pt x="148" y="31769"/>
                    <a:pt x="1" y="31898"/>
                    <a:pt x="1" y="32082"/>
                  </a:cubicBezTo>
                  <a:lnTo>
                    <a:pt x="1" y="34729"/>
                  </a:lnTo>
                  <a:cubicBezTo>
                    <a:pt x="1" y="34913"/>
                    <a:pt x="148" y="35060"/>
                    <a:pt x="332" y="35060"/>
                  </a:cubicBezTo>
                  <a:cubicBezTo>
                    <a:pt x="515" y="35060"/>
                    <a:pt x="644" y="34913"/>
                    <a:pt x="644" y="34729"/>
                  </a:cubicBezTo>
                  <a:lnTo>
                    <a:pt x="644" y="32082"/>
                  </a:lnTo>
                  <a:cubicBezTo>
                    <a:pt x="644" y="31898"/>
                    <a:pt x="497" y="31769"/>
                    <a:pt x="332" y="31769"/>
                  </a:cubicBezTo>
                  <a:close/>
                  <a:moveTo>
                    <a:pt x="332" y="37045"/>
                  </a:moveTo>
                  <a:cubicBezTo>
                    <a:pt x="148" y="37045"/>
                    <a:pt x="1" y="37192"/>
                    <a:pt x="1" y="37376"/>
                  </a:cubicBezTo>
                  <a:lnTo>
                    <a:pt x="1" y="40024"/>
                  </a:lnTo>
                  <a:cubicBezTo>
                    <a:pt x="1" y="40207"/>
                    <a:pt x="148" y="40336"/>
                    <a:pt x="332" y="40336"/>
                  </a:cubicBezTo>
                  <a:cubicBezTo>
                    <a:pt x="515" y="40336"/>
                    <a:pt x="644" y="40207"/>
                    <a:pt x="644" y="40024"/>
                  </a:cubicBezTo>
                  <a:lnTo>
                    <a:pt x="644" y="37376"/>
                  </a:lnTo>
                  <a:cubicBezTo>
                    <a:pt x="644" y="37192"/>
                    <a:pt x="497" y="37045"/>
                    <a:pt x="332" y="370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17"/>
            <p:cNvSpPr/>
            <p:nvPr/>
          </p:nvSpPr>
          <p:spPr>
            <a:xfrm>
              <a:off x="2942925" y="1788650"/>
              <a:ext cx="16125" cy="50575"/>
            </a:xfrm>
            <a:custGeom>
              <a:rect b="b" l="l" r="r" t="t"/>
              <a:pathLst>
                <a:path extrusionOk="0" h="2023" w="645">
                  <a:moveTo>
                    <a:pt x="332" y="0"/>
                  </a:moveTo>
                  <a:cubicBezTo>
                    <a:pt x="148" y="0"/>
                    <a:pt x="1" y="129"/>
                    <a:pt x="1" y="331"/>
                  </a:cubicBezTo>
                  <a:lnTo>
                    <a:pt x="1" y="1710"/>
                  </a:lnTo>
                  <a:cubicBezTo>
                    <a:pt x="1" y="1894"/>
                    <a:pt x="148" y="2023"/>
                    <a:pt x="332" y="2023"/>
                  </a:cubicBezTo>
                  <a:cubicBezTo>
                    <a:pt x="515" y="2023"/>
                    <a:pt x="644" y="1857"/>
                    <a:pt x="644" y="1710"/>
                  </a:cubicBezTo>
                  <a:lnTo>
                    <a:pt x="644" y="331"/>
                  </a:lnTo>
                  <a:cubicBezTo>
                    <a:pt x="644" y="129"/>
                    <a:pt x="497"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7" name="Google Shape;3267;p17"/>
          <p:cNvGrpSpPr/>
          <p:nvPr/>
        </p:nvGrpSpPr>
        <p:grpSpPr>
          <a:xfrm rot="-2700000">
            <a:off x="7605634" y="3783919"/>
            <a:ext cx="619377" cy="589157"/>
            <a:chOff x="2307275" y="629500"/>
            <a:chExt cx="1280975" cy="1218475"/>
          </a:xfrm>
        </p:grpSpPr>
        <p:sp>
          <p:nvSpPr>
            <p:cNvPr id="3268" name="Google Shape;3268;p17"/>
            <p:cNvSpPr/>
            <p:nvPr/>
          </p:nvSpPr>
          <p:spPr>
            <a:xfrm>
              <a:off x="2307275" y="629500"/>
              <a:ext cx="1280975" cy="1218475"/>
            </a:xfrm>
            <a:custGeom>
              <a:rect b="b" l="l" r="r" t="t"/>
              <a:pathLst>
                <a:path extrusionOk="0" h="48739" w="51239">
                  <a:moveTo>
                    <a:pt x="25758" y="920"/>
                  </a:moveTo>
                  <a:lnTo>
                    <a:pt x="50393" y="37928"/>
                  </a:lnTo>
                  <a:lnTo>
                    <a:pt x="25592" y="48076"/>
                  </a:lnTo>
                  <a:lnTo>
                    <a:pt x="847" y="37432"/>
                  </a:lnTo>
                  <a:lnTo>
                    <a:pt x="25758" y="920"/>
                  </a:lnTo>
                  <a:close/>
                  <a:moveTo>
                    <a:pt x="25758" y="1"/>
                  </a:moveTo>
                  <a:cubicBezTo>
                    <a:pt x="25629" y="1"/>
                    <a:pt x="25537" y="38"/>
                    <a:pt x="25482" y="130"/>
                  </a:cubicBezTo>
                  <a:lnTo>
                    <a:pt x="74" y="37376"/>
                  </a:lnTo>
                  <a:cubicBezTo>
                    <a:pt x="38" y="37450"/>
                    <a:pt x="1" y="37560"/>
                    <a:pt x="38" y="37652"/>
                  </a:cubicBezTo>
                  <a:cubicBezTo>
                    <a:pt x="56" y="37744"/>
                    <a:pt x="130" y="37818"/>
                    <a:pt x="222" y="37873"/>
                  </a:cubicBezTo>
                  <a:lnTo>
                    <a:pt x="25445" y="48720"/>
                  </a:lnTo>
                  <a:cubicBezTo>
                    <a:pt x="25500" y="48738"/>
                    <a:pt x="25537" y="48738"/>
                    <a:pt x="25592" y="48738"/>
                  </a:cubicBezTo>
                  <a:cubicBezTo>
                    <a:pt x="25629" y="48738"/>
                    <a:pt x="25684" y="48738"/>
                    <a:pt x="25702" y="48720"/>
                  </a:cubicBezTo>
                  <a:lnTo>
                    <a:pt x="51036" y="38369"/>
                  </a:lnTo>
                  <a:cubicBezTo>
                    <a:pt x="51128" y="38332"/>
                    <a:pt x="51183" y="38259"/>
                    <a:pt x="51220" y="38167"/>
                  </a:cubicBezTo>
                  <a:cubicBezTo>
                    <a:pt x="51238" y="38075"/>
                    <a:pt x="51220" y="37983"/>
                    <a:pt x="51165" y="37891"/>
                  </a:cubicBezTo>
                  <a:lnTo>
                    <a:pt x="26033" y="130"/>
                  </a:lnTo>
                  <a:cubicBezTo>
                    <a:pt x="25960" y="38"/>
                    <a:pt x="25868" y="1"/>
                    <a:pt x="257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17"/>
            <p:cNvSpPr/>
            <p:nvPr/>
          </p:nvSpPr>
          <p:spPr>
            <a:xfrm>
              <a:off x="2942925" y="629500"/>
              <a:ext cx="16125" cy="50600"/>
            </a:xfrm>
            <a:custGeom>
              <a:rect b="b" l="l" r="r" t="t"/>
              <a:pathLst>
                <a:path extrusionOk="0" h="2024" w="645">
                  <a:moveTo>
                    <a:pt x="332" y="1"/>
                  </a:moveTo>
                  <a:cubicBezTo>
                    <a:pt x="148" y="1"/>
                    <a:pt x="1" y="130"/>
                    <a:pt x="1" y="313"/>
                  </a:cubicBezTo>
                  <a:lnTo>
                    <a:pt x="1" y="1692"/>
                  </a:lnTo>
                  <a:cubicBezTo>
                    <a:pt x="1" y="1876"/>
                    <a:pt x="148" y="2023"/>
                    <a:pt x="332" y="2023"/>
                  </a:cubicBezTo>
                  <a:cubicBezTo>
                    <a:pt x="515" y="2023"/>
                    <a:pt x="644" y="1876"/>
                    <a:pt x="644" y="1692"/>
                  </a:cubicBezTo>
                  <a:lnTo>
                    <a:pt x="644" y="313"/>
                  </a:lnTo>
                  <a:cubicBezTo>
                    <a:pt x="644" y="130"/>
                    <a:pt x="497"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17"/>
            <p:cNvSpPr/>
            <p:nvPr/>
          </p:nvSpPr>
          <p:spPr>
            <a:xfrm>
              <a:off x="2942925" y="729700"/>
              <a:ext cx="16125" cy="1008425"/>
            </a:xfrm>
            <a:custGeom>
              <a:rect b="b" l="l" r="r" t="t"/>
              <a:pathLst>
                <a:path extrusionOk="0" h="40337" w="645">
                  <a:moveTo>
                    <a:pt x="332" y="1"/>
                  </a:moveTo>
                  <a:cubicBezTo>
                    <a:pt x="148" y="1"/>
                    <a:pt x="1" y="148"/>
                    <a:pt x="1" y="332"/>
                  </a:cubicBezTo>
                  <a:lnTo>
                    <a:pt x="1" y="2997"/>
                  </a:lnTo>
                  <a:cubicBezTo>
                    <a:pt x="1" y="3181"/>
                    <a:pt x="148" y="3310"/>
                    <a:pt x="332" y="3310"/>
                  </a:cubicBezTo>
                  <a:cubicBezTo>
                    <a:pt x="515" y="3310"/>
                    <a:pt x="644" y="3163"/>
                    <a:pt x="644" y="2979"/>
                  </a:cubicBezTo>
                  <a:lnTo>
                    <a:pt x="644" y="332"/>
                  </a:lnTo>
                  <a:cubicBezTo>
                    <a:pt x="644" y="148"/>
                    <a:pt x="497" y="1"/>
                    <a:pt x="332" y="1"/>
                  </a:cubicBezTo>
                  <a:close/>
                  <a:moveTo>
                    <a:pt x="332" y="5295"/>
                  </a:moveTo>
                  <a:cubicBezTo>
                    <a:pt x="148" y="5295"/>
                    <a:pt x="1" y="5424"/>
                    <a:pt x="1" y="5608"/>
                  </a:cubicBezTo>
                  <a:lnTo>
                    <a:pt x="1" y="8274"/>
                  </a:lnTo>
                  <a:cubicBezTo>
                    <a:pt x="1" y="8458"/>
                    <a:pt x="148" y="8605"/>
                    <a:pt x="332" y="8605"/>
                  </a:cubicBezTo>
                  <a:cubicBezTo>
                    <a:pt x="515" y="8605"/>
                    <a:pt x="644" y="8439"/>
                    <a:pt x="644" y="8255"/>
                  </a:cubicBezTo>
                  <a:lnTo>
                    <a:pt x="644" y="5608"/>
                  </a:lnTo>
                  <a:cubicBezTo>
                    <a:pt x="644" y="5424"/>
                    <a:pt x="497" y="5295"/>
                    <a:pt x="332" y="5295"/>
                  </a:cubicBezTo>
                  <a:close/>
                  <a:moveTo>
                    <a:pt x="332" y="10608"/>
                  </a:moveTo>
                  <a:cubicBezTo>
                    <a:pt x="148" y="10608"/>
                    <a:pt x="1" y="10737"/>
                    <a:pt x="1" y="10921"/>
                  </a:cubicBezTo>
                  <a:lnTo>
                    <a:pt x="1" y="13568"/>
                  </a:lnTo>
                  <a:cubicBezTo>
                    <a:pt x="1" y="13752"/>
                    <a:pt x="148" y="13881"/>
                    <a:pt x="332" y="13881"/>
                  </a:cubicBezTo>
                  <a:cubicBezTo>
                    <a:pt x="515" y="13881"/>
                    <a:pt x="644" y="13752"/>
                    <a:pt x="644" y="13568"/>
                  </a:cubicBezTo>
                  <a:lnTo>
                    <a:pt x="644" y="10921"/>
                  </a:lnTo>
                  <a:cubicBezTo>
                    <a:pt x="644" y="10737"/>
                    <a:pt x="497" y="10608"/>
                    <a:pt x="332" y="10608"/>
                  </a:cubicBezTo>
                  <a:close/>
                  <a:moveTo>
                    <a:pt x="332" y="15885"/>
                  </a:moveTo>
                  <a:cubicBezTo>
                    <a:pt x="148" y="15885"/>
                    <a:pt x="1" y="16014"/>
                    <a:pt x="1" y="16216"/>
                  </a:cubicBezTo>
                  <a:lnTo>
                    <a:pt x="1" y="18845"/>
                  </a:lnTo>
                  <a:cubicBezTo>
                    <a:pt x="1" y="19029"/>
                    <a:pt x="148" y="19176"/>
                    <a:pt x="332" y="19176"/>
                  </a:cubicBezTo>
                  <a:cubicBezTo>
                    <a:pt x="515" y="19176"/>
                    <a:pt x="644" y="19029"/>
                    <a:pt x="644" y="18845"/>
                  </a:cubicBezTo>
                  <a:lnTo>
                    <a:pt x="644" y="16216"/>
                  </a:lnTo>
                  <a:cubicBezTo>
                    <a:pt x="644" y="16014"/>
                    <a:pt x="497" y="15885"/>
                    <a:pt x="332" y="15885"/>
                  </a:cubicBezTo>
                  <a:close/>
                  <a:moveTo>
                    <a:pt x="332" y="21180"/>
                  </a:moveTo>
                  <a:cubicBezTo>
                    <a:pt x="148" y="21180"/>
                    <a:pt x="1" y="21308"/>
                    <a:pt x="1" y="21492"/>
                  </a:cubicBezTo>
                  <a:lnTo>
                    <a:pt x="1" y="24158"/>
                  </a:lnTo>
                  <a:cubicBezTo>
                    <a:pt x="1" y="24342"/>
                    <a:pt x="148" y="24489"/>
                    <a:pt x="332" y="24489"/>
                  </a:cubicBezTo>
                  <a:cubicBezTo>
                    <a:pt x="515" y="24489"/>
                    <a:pt x="644" y="24323"/>
                    <a:pt x="644" y="24139"/>
                  </a:cubicBezTo>
                  <a:lnTo>
                    <a:pt x="644" y="21492"/>
                  </a:lnTo>
                  <a:cubicBezTo>
                    <a:pt x="644" y="21308"/>
                    <a:pt x="497" y="21180"/>
                    <a:pt x="332" y="21180"/>
                  </a:cubicBezTo>
                  <a:close/>
                  <a:moveTo>
                    <a:pt x="332" y="26474"/>
                  </a:moveTo>
                  <a:cubicBezTo>
                    <a:pt x="148" y="26474"/>
                    <a:pt x="1" y="26621"/>
                    <a:pt x="1" y="26805"/>
                  </a:cubicBezTo>
                  <a:lnTo>
                    <a:pt x="1" y="29453"/>
                  </a:lnTo>
                  <a:cubicBezTo>
                    <a:pt x="1" y="29636"/>
                    <a:pt x="148" y="29765"/>
                    <a:pt x="332" y="29765"/>
                  </a:cubicBezTo>
                  <a:cubicBezTo>
                    <a:pt x="515" y="29765"/>
                    <a:pt x="644" y="29636"/>
                    <a:pt x="644" y="29453"/>
                  </a:cubicBezTo>
                  <a:lnTo>
                    <a:pt x="644" y="26805"/>
                  </a:lnTo>
                  <a:cubicBezTo>
                    <a:pt x="644" y="26621"/>
                    <a:pt x="497" y="26474"/>
                    <a:pt x="332" y="26474"/>
                  </a:cubicBezTo>
                  <a:close/>
                  <a:moveTo>
                    <a:pt x="332" y="31769"/>
                  </a:moveTo>
                  <a:cubicBezTo>
                    <a:pt x="148" y="31769"/>
                    <a:pt x="1" y="31898"/>
                    <a:pt x="1" y="32082"/>
                  </a:cubicBezTo>
                  <a:lnTo>
                    <a:pt x="1" y="34729"/>
                  </a:lnTo>
                  <a:cubicBezTo>
                    <a:pt x="1" y="34913"/>
                    <a:pt x="148" y="35060"/>
                    <a:pt x="332" y="35060"/>
                  </a:cubicBezTo>
                  <a:cubicBezTo>
                    <a:pt x="515" y="35060"/>
                    <a:pt x="644" y="34913"/>
                    <a:pt x="644" y="34729"/>
                  </a:cubicBezTo>
                  <a:lnTo>
                    <a:pt x="644" y="32082"/>
                  </a:lnTo>
                  <a:cubicBezTo>
                    <a:pt x="644" y="31898"/>
                    <a:pt x="497" y="31769"/>
                    <a:pt x="332" y="31769"/>
                  </a:cubicBezTo>
                  <a:close/>
                  <a:moveTo>
                    <a:pt x="332" y="37045"/>
                  </a:moveTo>
                  <a:cubicBezTo>
                    <a:pt x="148" y="37045"/>
                    <a:pt x="1" y="37192"/>
                    <a:pt x="1" y="37376"/>
                  </a:cubicBezTo>
                  <a:lnTo>
                    <a:pt x="1" y="40024"/>
                  </a:lnTo>
                  <a:cubicBezTo>
                    <a:pt x="1" y="40207"/>
                    <a:pt x="148" y="40336"/>
                    <a:pt x="332" y="40336"/>
                  </a:cubicBezTo>
                  <a:cubicBezTo>
                    <a:pt x="515" y="40336"/>
                    <a:pt x="644" y="40207"/>
                    <a:pt x="644" y="40024"/>
                  </a:cubicBezTo>
                  <a:lnTo>
                    <a:pt x="644" y="37376"/>
                  </a:lnTo>
                  <a:cubicBezTo>
                    <a:pt x="644" y="37192"/>
                    <a:pt x="497" y="37045"/>
                    <a:pt x="332" y="370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17"/>
            <p:cNvSpPr/>
            <p:nvPr/>
          </p:nvSpPr>
          <p:spPr>
            <a:xfrm>
              <a:off x="2942925" y="1788650"/>
              <a:ext cx="16125" cy="50575"/>
            </a:xfrm>
            <a:custGeom>
              <a:rect b="b" l="l" r="r" t="t"/>
              <a:pathLst>
                <a:path extrusionOk="0" h="2023" w="645">
                  <a:moveTo>
                    <a:pt x="332" y="0"/>
                  </a:moveTo>
                  <a:cubicBezTo>
                    <a:pt x="148" y="0"/>
                    <a:pt x="1" y="129"/>
                    <a:pt x="1" y="331"/>
                  </a:cubicBezTo>
                  <a:lnTo>
                    <a:pt x="1" y="1710"/>
                  </a:lnTo>
                  <a:cubicBezTo>
                    <a:pt x="1" y="1894"/>
                    <a:pt x="148" y="2023"/>
                    <a:pt x="332" y="2023"/>
                  </a:cubicBezTo>
                  <a:cubicBezTo>
                    <a:pt x="515" y="2023"/>
                    <a:pt x="644" y="1857"/>
                    <a:pt x="644" y="1710"/>
                  </a:cubicBezTo>
                  <a:lnTo>
                    <a:pt x="644" y="331"/>
                  </a:lnTo>
                  <a:cubicBezTo>
                    <a:pt x="644" y="129"/>
                    <a:pt x="497"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2" name="Shape 327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3">
    <p:bg>
      <p:bgPr>
        <a:solidFill>
          <a:schemeClr val="dk1"/>
        </a:solidFill>
      </p:bgPr>
    </p:bg>
    <p:spTree>
      <p:nvGrpSpPr>
        <p:cNvPr id="3273" name="Shape 3273"/>
        <p:cNvGrpSpPr/>
        <p:nvPr/>
      </p:nvGrpSpPr>
      <p:grpSpPr>
        <a:xfrm>
          <a:off x="0" y="0"/>
          <a:ext cx="0" cy="0"/>
          <a:chOff x="0" y="0"/>
          <a:chExt cx="0" cy="0"/>
        </a:xfrm>
      </p:grpSpPr>
      <p:sp>
        <p:nvSpPr>
          <p:cNvPr id="3274" name="Google Shape;3274;p19"/>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19"/>
          <p:cNvSpPr txBox="1"/>
          <p:nvPr>
            <p:ph type="title"/>
          </p:nvPr>
        </p:nvSpPr>
        <p:spPr>
          <a:xfrm>
            <a:off x="1170688" y="1551300"/>
            <a:ext cx="2404500" cy="71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5000"/>
              <a:buNone/>
              <a:defRPr sz="650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000000"/>
              </a:buClr>
              <a:buSzPts val="5000"/>
              <a:buNone/>
              <a:defRPr sz="5000">
                <a:solidFill>
                  <a:srgbClr val="000000"/>
                </a:solidFill>
              </a:defRPr>
            </a:lvl2pPr>
            <a:lvl3pPr lvl="2" algn="ctr">
              <a:lnSpc>
                <a:spcPct val="100000"/>
              </a:lnSpc>
              <a:spcBef>
                <a:spcPts val="0"/>
              </a:spcBef>
              <a:spcAft>
                <a:spcPts val="0"/>
              </a:spcAft>
              <a:buClr>
                <a:srgbClr val="000000"/>
              </a:buClr>
              <a:buSzPts val="5000"/>
              <a:buNone/>
              <a:defRPr sz="5000">
                <a:solidFill>
                  <a:srgbClr val="000000"/>
                </a:solidFill>
              </a:defRPr>
            </a:lvl3pPr>
            <a:lvl4pPr lvl="3" algn="ctr">
              <a:lnSpc>
                <a:spcPct val="100000"/>
              </a:lnSpc>
              <a:spcBef>
                <a:spcPts val="0"/>
              </a:spcBef>
              <a:spcAft>
                <a:spcPts val="0"/>
              </a:spcAft>
              <a:buClr>
                <a:srgbClr val="000000"/>
              </a:buClr>
              <a:buSzPts val="5000"/>
              <a:buNone/>
              <a:defRPr sz="5000">
                <a:solidFill>
                  <a:srgbClr val="000000"/>
                </a:solidFill>
              </a:defRPr>
            </a:lvl4pPr>
            <a:lvl5pPr lvl="4" algn="ctr">
              <a:lnSpc>
                <a:spcPct val="100000"/>
              </a:lnSpc>
              <a:spcBef>
                <a:spcPts val="0"/>
              </a:spcBef>
              <a:spcAft>
                <a:spcPts val="0"/>
              </a:spcAft>
              <a:buClr>
                <a:srgbClr val="000000"/>
              </a:buClr>
              <a:buSzPts val="5000"/>
              <a:buNone/>
              <a:defRPr sz="5000">
                <a:solidFill>
                  <a:srgbClr val="000000"/>
                </a:solidFill>
              </a:defRPr>
            </a:lvl5pPr>
            <a:lvl6pPr lvl="5" algn="ctr">
              <a:lnSpc>
                <a:spcPct val="100000"/>
              </a:lnSpc>
              <a:spcBef>
                <a:spcPts val="0"/>
              </a:spcBef>
              <a:spcAft>
                <a:spcPts val="0"/>
              </a:spcAft>
              <a:buClr>
                <a:srgbClr val="000000"/>
              </a:buClr>
              <a:buSzPts val="5000"/>
              <a:buNone/>
              <a:defRPr sz="5000">
                <a:solidFill>
                  <a:srgbClr val="000000"/>
                </a:solidFill>
              </a:defRPr>
            </a:lvl6pPr>
            <a:lvl7pPr lvl="6" algn="ctr">
              <a:lnSpc>
                <a:spcPct val="100000"/>
              </a:lnSpc>
              <a:spcBef>
                <a:spcPts val="0"/>
              </a:spcBef>
              <a:spcAft>
                <a:spcPts val="0"/>
              </a:spcAft>
              <a:buClr>
                <a:srgbClr val="000000"/>
              </a:buClr>
              <a:buSzPts val="5000"/>
              <a:buNone/>
              <a:defRPr sz="5000">
                <a:solidFill>
                  <a:srgbClr val="000000"/>
                </a:solidFill>
              </a:defRPr>
            </a:lvl7pPr>
            <a:lvl8pPr lvl="7" algn="ctr">
              <a:lnSpc>
                <a:spcPct val="100000"/>
              </a:lnSpc>
              <a:spcBef>
                <a:spcPts val="0"/>
              </a:spcBef>
              <a:spcAft>
                <a:spcPts val="0"/>
              </a:spcAft>
              <a:buClr>
                <a:srgbClr val="000000"/>
              </a:buClr>
              <a:buSzPts val="5000"/>
              <a:buNone/>
              <a:defRPr sz="5000">
                <a:solidFill>
                  <a:srgbClr val="000000"/>
                </a:solidFill>
              </a:defRPr>
            </a:lvl8pPr>
            <a:lvl9pPr lvl="8" algn="ctr">
              <a:lnSpc>
                <a:spcPct val="100000"/>
              </a:lnSpc>
              <a:spcBef>
                <a:spcPts val="0"/>
              </a:spcBef>
              <a:spcAft>
                <a:spcPts val="0"/>
              </a:spcAft>
              <a:buClr>
                <a:srgbClr val="000000"/>
              </a:buClr>
              <a:buSzPts val="5000"/>
              <a:buNone/>
              <a:defRPr sz="5000">
                <a:solidFill>
                  <a:srgbClr val="000000"/>
                </a:solidFill>
              </a:defRPr>
            </a:lvl9pPr>
          </a:lstStyle>
          <a:p/>
        </p:txBody>
      </p:sp>
      <p:sp>
        <p:nvSpPr>
          <p:cNvPr id="3276" name="Google Shape;3276;p19"/>
          <p:cNvSpPr txBox="1"/>
          <p:nvPr>
            <p:ph idx="1" type="subTitle"/>
          </p:nvPr>
        </p:nvSpPr>
        <p:spPr>
          <a:xfrm>
            <a:off x="616850" y="2419575"/>
            <a:ext cx="35184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800">
                <a:solidFill>
                  <a:schemeClr val="lt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277" name="Google Shape;3277;p19"/>
          <p:cNvSpPr txBox="1"/>
          <p:nvPr>
            <p:ph idx="2" type="subTitle"/>
          </p:nvPr>
        </p:nvSpPr>
        <p:spPr>
          <a:xfrm>
            <a:off x="946288" y="2919438"/>
            <a:ext cx="2829900" cy="49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lt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3278" name="Google Shape;3278;p19"/>
          <p:cNvGrpSpPr/>
          <p:nvPr/>
        </p:nvGrpSpPr>
        <p:grpSpPr>
          <a:xfrm rot="10800000">
            <a:off x="8769912" y="3668738"/>
            <a:ext cx="2005201" cy="854579"/>
            <a:chOff x="-2718975" y="792300"/>
            <a:chExt cx="2005201" cy="854579"/>
          </a:xfrm>
        </p:grpSpPr>
        <p:sp>
          <p:nvSpPr>
            <p:cNvPr id="3279" name="Google Shape;3279;p19"/>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19"/>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19"/>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19"/>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19"/>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19"/>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19"/>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19"/>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19"/>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19"/>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19"/>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19"/>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19"/>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19"/>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19"/>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19"/>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19"/>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19"/>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19"/>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19"/>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19"/>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19"/>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19"/>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19"/>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19"/>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19"/>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19"/>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19"/>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19"/>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19"/>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19"/>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19"/>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19"/>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19"/>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19"/>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19"/>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19"/>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19"/>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19"/>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19"/>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19"/>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19"/>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19"/>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19"/>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19"/>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19"/>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19"/>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19"/>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19"/>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19"/>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19"/>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19"/>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19"/>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19"/>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19"/>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19"/>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19"/>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19"/>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19"/>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19"/>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19"/>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19"/>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19"/>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19"/>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19"/>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19"/>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19"/>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19"/>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19"/>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19"/>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19"/>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19"/>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19"/>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19"/>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19"/>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19"/>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19"/>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19"/>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19"/>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19"/>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19"/>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19"/>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19"/>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19"/>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3" name="Google Shape;3363;p19"/>
          <p:cNvGrpSpPr/>
          <p:nvPr/>
        </p:nvGrpSpPr>
        <p:grpSpPr>
          <a:xfrm>
            <a:off x="-1640850" y="628888"/>
            <a:ext cx="2005201" cy="854579"/>
            <a:chOff x="-2718975" y="792300"/>
            <a:chExt cx="2005201" cy="854579"/>
          </a:xfrm>
        </p:grpSpPr>
        <p:sp>
          <p:nvSpPr>
            <p:cNvPr id="3364" name="Google Shape;3364;p19"/>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19"/>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19"/>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19"/>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19"/>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19"/>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19"/>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19"/>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19"/>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19"/>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19"/>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19"/>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19"/>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19"/>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19"/>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19"/>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19"/>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19"/>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19"/>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19"/>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19"/>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19"/>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19"/>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19"/>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19"/>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19"/>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19"/>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19"/>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19"/>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19"/>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19"/>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19"/>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19"/>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19"/>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19"/>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19"/>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19"/>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19"/>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19"/>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19"/>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19"/>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19"/>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19"/>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19"/>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19"/>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19"/>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19"/>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19"/>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19"/>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19"/>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19"/>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19"/>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19"/>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19"/>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19"/>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19"/>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19"/>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19"/>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19"/>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19"/>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19"/>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19"/>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19"/>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19"/>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19"/>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19"/>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19"/>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19"/>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19"/>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19"/>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19"/>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19"/>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19"/>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19"/>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19"/>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19"/>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19"/>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19"/>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19"/>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19"/>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19"/>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19"/>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19"/>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19"/>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8" name="Google Shape;3448;p19"/>
          <p:cNvGrpSpPr/>
          <p:nvPr/>
        </p:nvGrpSpPr>
        <p:grpSpPr>
          <a:xfrm>
            <a:off x="605204" y="93604"/>
            <a:ext cx="299035" cy="345618"/>
            <a:chOff x="897854" y="106279"/>
            <a:chExt cx="299035" cy="345618"/>
          </a:xfrm>
        </p:grpSpPr>
        <p:sp>
          <p:nvSpPr>
            <p:cNvPr id="3449" name="Google Shape;3449;p19"/>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19"/>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19"/>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19"/>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19"/>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19"/>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19"/>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19"/>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19"/>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19"/>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19"/>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60" name="Google Shape;3460;p19"/>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3461" name="Google Shape;3461;p19"/>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3462" name="Google Shape;3462;p19"/>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3463" name="Google Shape;3463;p19"/>
          <p:cNvGrpSpPr/>
          <p:nvPr/>
        </p:nvGrpSpPr>
        <p:grpSpPr>
          <a:xfrm>
            <a:off x="843639" y="4771030"/>
            <a:ext cx="1602228" cy="187836"/>
            <a:chOff x="366376" y="4721042"/>
            <a:chExt cx="1602228" cy="187836"/>
          </a:xfrm>
        </p:grpSpPr>
        <p:sp>
          <p:nvSpPr>
            <p:cNvPr id="3464" name="Google Shape;3464;p19"/>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19"/>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19"/>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19"/>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19"/>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19"/>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19"/>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19"/>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19"/>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19"/>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19"/>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19"/>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19"/>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19"/>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19"/>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19"/>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19"/>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19"/>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82" name="Google Shape;3482;p19"/>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3483" name="Google Shape;3483;p19"/>
          <p:cNvCxnSpPr/>
          <p:nvPr/>
        </p:nvCxnSpPr>
        <p:spPr>
          <a:xfrm>
            <a:off x="623125" y="4075500"/>
            <a:ext cx="7930800" cy="0"/>
          </a:xfrm>
          <a:prstGeom prst="straightConnector1">
            <a:avLst/>
          </a:prstGeom>
          <a:noFill/>
          <a:ln cap="flat" cmpd="sng" w="9525">
            <a:solidFill>
              <a:srgbClr val="DAC6FF"/>
            </a:solidFill>
            <a:prstDash val="solid"/>
            <a:round/>
            <a:headEnd len="sm" w="sm" type="none"/>
            <a:tailEnd len="sm" w="sm" type="none"/>
          </a:ln>
        </p:spPr>
      </p:cxnSp>
      <p:cxnSp>
        <p:nvCxnSpPr>
          <p:cNvPr id="3484" name="Google Shape;3484;p19"/>
          <p:cNvCxnSpPr/>
          <p:nvPr/>
        </p:nvCxnSpPr>
        <p:spPr>
          <a:xfrm>
            <a:off x="4117263" y="528050"/>
            <a:ext cx="0" cy="4106700"/>
          </a:xfrm>
          <a:prstGeom prst="straightConnector1">
            <a:avLst/>
          </a:prstGeom>
          <a:noFill/>
          <a:ln cap="flat" cmpd="sng" w="9525">
            <a:solidFill>
              <a:schemeClr val="lt2"/>
            </a:solidFill>
            <a:prstDash val="solid"/>
            <a:round/>
            <a:headEnd len="sm" w="sm" type="none"/>
            <a:tailEnd len="sm" w="sm" type="none"/>
          </a:ln>
        </p:spPr>
      </p:cxnSp>
      <p:cxnSp>
        <p:nvCxnSpPr>
          <p:cNvPr id="3485" name="Google Shape;3485;p19"/>
          <p:cNvCxnSpPr/>
          <p:nvPr/>
        </p:nvCxnSpPr>
        <p:spPr>
          <a:xfrm>
            <a:off x="4723688" y="528050"/>
            <a:ext cx="0" cy="4106700"/>
          </a:xfrm>
          <a:prstGeom prst="straightConnector1">
            <a:avLst/>
          </a:prstGeom>
          <a:noFill/>
          <a:ln cap="flat" cmpd="sng" w="9525">
            <a:solidFill>
              <a:schemeClr val="lt2"/>
            </a:solidFill>
            <a:prstDash val="solid"/>
            <a:round/>
            <a:headEnd len="sm" w="sm" type="none"/>
            <a:tailEnd len="sm" w="sm" type="none"/>
          </a:ln>
        </p:spPr>
      </p:cxnSp>
      <p:cxnSp>
        <p:nvCxnSpPr>
          <p:cNvPr id="3486" name="Google Shape;3486;p19"/>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grpSp>
        <p:nvGrpSpPr>
          <p:cNvPr id="3487" name="Google Shape;3487;p19"/>
          <p:cNvGrpSpPr/>
          <p:nvPr/>
        </p:nvGrpSpPr>
        <p:grpSpPr>
          <a:xfrm>
            <a:off x="4227532" y="643282"/>
            <a:ext cx="385911" cy="331191"/>
            <a:chOff x="4392145" y="1141557"/>
            <a:chExt cx="385911" cy="331191"/>
          </a:xfrm>
        </p:grpSpPr>
        <p:sp>
          <p:nvSpPr>
            <p:cNvPr id="3488" name="Google Shape;3488;p19"/>
            <p:cNvSpPr/>
            <p:nvPr/>
          </p:nvSpPr>
          <p:spPr>
            <a:xfrm>
              <a:off x="4756237" y="1288077"/>
              <a:ext cx="17246" cy="5806"/>
            </a:xfrm>
            <a:custGeom>
              <a:rect b="b" l="l" r="r" t="t"/>
              <a:pathLst>
                <a:path extrusionOk="0" h="681" w="2023">
                  <a:moveTo>
                    <a:pt x="313" y="1"/>
                  </a:moveTo>
                  <a:cubicBezTo>
                    <a:pt x="166" y="1"/>
                    <a:pt x="0" y="129"/>
                    <a:pt x="0" y="313"/>
                  </a:cubicBezTo>
                  <a:cubicBezTo>
                    <a:pt x="0" y="497"/>
                    <a:pt x="129" y="662"/>
                    <a:pt x="313" y="662"/>
                  </a:cubicBezTo>
                  <a:lnTo>
                    <a:pt x="1692" y="681"/>
                  </a:lnTo>
                  <a:cubicBezTo>
                    <a:pt x="1876" y="681"/>
                    <a:pt x="2023" y="552"/>
                    <a:pt x="2023" y="368"/>
                  </a:cubicBezTo>
                  <a:cubicBezTo>
                    <a:pt x="2023" y="184"/>
                    <a:pt x="1876" y="19"/>
                    <a:pt x="1692" y="19"/>
                  </a:cubicBez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89" name="Google Shape;3489;p19"/>
            <p:cNvGrpSpPr/>
            <p:nvPr/>
          </p:nvGrpSpPr>
          <p:grpSpPr>
            <a:xfrm>
              <a:off x="4392145" y="1141557"/>
              <a:ext cx="385911" cy="331191"/>
              <a:chOff x="2490675" y="2524025"/>
              <a:chExt cx="1183050" cy="1015300"/>
            </a:xfrm>
          </p:grpSpPr>
          <p:sp>
            <p:nvSpPr>
              <p:cNvPr id="3490" name="Google Shape;3490;p19"/>
              <p:cNvSpPr/>
              <p:nvPr/>
            </p:nvSpPr>
            <p:spPr>
              <a:xfrm>
                <a:off x="2490675" y="2524025"/>
                <a:ext cx="1183050" cy="1015300"/>
              </a:xfrm>
              <a:custGeom>
                <a:rect b="b" l="l" r="r" t="t"/>
                <a:pathLst>
                  <a:path extrusionOk="0" h="40612" w="47322">
                    <a:moveTo>
                      <a:pt x="11987" y="662"/>
                    </a:moveTo>
                    <a:lnTo>
                      <a:pt x="33736" y="1030"/>
                    </a:lnTo>
                    <a:lnTo>
                      <a:pt x="46605" y="18459"/>
                    </a:lnTo>
                    <a:lnTo>
                      <a:pt x="35390" y="39950"/>
                    </a:lnTo>
                    <a:lnTo>
                      <a:pt x="13642" y="39546"/>
                    </a:lnTo>
                    <a:lnTo>
                      <a:pt x="772" y="22154"/>
                    </a:lnTo>
                    <a:lnTo>
                      <a:pt x="11987" y="662"/>
                    </a:lnTo>
                    <a:close/>
                    <a:moveTo>
                      <a:pt x="11766" y="1"/>
                    </a:moveTo>
                    <a:cubicBezTo>
                      <a:pt x="11638" y="1"/>
                      <a:pt x="11546" y="74"/>
                      <a:pt x="11472" y="184"/>
                    </a:cubicBezTo>
                    <a:lnTo>
                      <a:pt x="74" y="22044"/>
                    </a:lnTo>
                    <a:cubicBezTo>
                      <a:pt x="0" y="22154"/>
                      <a:pt x="19" y="22283"/>
                      <a:pt x="92" y="22374"/>
                    </a:cubicBezTo>
                    <a:lnTo>
                      <a:pt x="13200" y="40079"/>
                    </a:lnTo>
                    <a:cubicBezTo>
                      <a:pt x="13237" y="40171"/>
                      <a:pt x="13366" y="40207"/>
                      <a:pt x="13458" y="40207"/>
                    </a:cubicBezTo>
                    <a:lnTo>
                      <a:pt x="35574" y="40612"/>
                    </a:lnTo>
                    <a:cubicBezTo>
                      <a:pt x="35703" y="40612"/>
                      <a:pt x="35813" y="40538"/>
                      <a:pt x="35850" y="40428"/>
                    </a:cubicBezTo>
                    <a:lnTo>
                      <a:pt x="47248" y="18569"/>
                    </a:lnTo>
                    <a:cubicBezTo>
                      <a:pt x="47322" y="18459"/>
                      <a:pt x="47304" y="18311"/>
                      <a:pt x="47230" y="18220"/>
                    </a:cubicBezTo>
                    <a:lnTo>
                      <a:pt x="34159" y="497"/>
                    </a:lnTo>
                    <a:cubicBezTo>
                      <a:pt x="34104" y="405"/>
                      <a:pt x="33993" y="368"/>
                      <a:pt x="33901" y="368"/>
                    </a:cubicBezTo>
                    <a:lnTo>
                      <a:pt x="117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19"/>
              <p:cNvSpPr/>
              <p:nvPr/>
            </p:nvSpPr>
            <p:spPr>
              <a:xfrm>
                <a:off x="3209050" y="2965725"/>
                <a:ext cx="361275" cy="24825"/>
              </a:xfrm>
              <a:custGeom>
                <a:rect b="b" l="l" r="r" t="t"/>
                <a:pathLst>
                  <a:path extrusionOk="0" h="993" w="14451">
                    <a:moveTo>
                      <a:pt x="350" y="0"/>
                    </a:moveTo>
                    <a:cubicBezTo>
                      <a:pt x="166" y="0"/>
                      <a:pt x="0" y="147"/>
                      <a:pt x="0" y="331"/>
                    </a:cubicBezTo>
                    <a:cubicBezTo>
                      <a:pt x="0" y="515"/>
                      <a:pt x="129" y="680"/>
                      <a:pt x="313" y="680"/>
                    </a:cubicBezTo>
                    <a:lnTo>
                      <a:pt x="3071" y="735"/>
                    </a:lnTo>
                    <a:cubicBezTo>
                      <a:pt x="3254" y="735"/>
                      <a:pt x="3401" y="607"/>
                      <a:pt x="3420" y="423"/>
                    </a:cubicBezTo>
                    <a:cubicBezTo>
                      <a:pt x="3420" y="239"/>
                      <a:pt x="3291" y="74"/>
                      <a:pt x="3107" y="74"/>
                    </a:cubicBezTo>
                    <a:lnTo>
                      <a:pt x="350" y="0"/>
                    </a:lnTo>
                    <a:close/>
                    <a:moveTo>
                      <a:pt x="5865" y="147"/>
                    </a:moveTo>
                    <a:cubicBezTo>
                      <a:pt x="5681" y="147"/>
                      <a:pt x="5516" y="276"/>
                      <a:pt x="5516" y="460"/>
                    </a:cubicBezTo>
                    <a:cubicBezTo>
                      <a:pt x="5516" y="643"/>
                      <a:pt x="5644" y="809"/>
                      <a:pt x="5828" y="809"/>
                    </a:cubicBezTo>
                    <a:lnTo>
                      <a:pt x="8586" y="882"/>
                    </a:lnTo>
                    <a:cubicBezTo>
                      <a:pt x="8770" y="882"/>
                      <a:pt x="8917" y="735"/>
                      <a:pt x="8935" y="552"/>
                    </a:cubicBezTo>
                    <a:cubicBezTo>
                      <a:pt x="8935" y="368"/>
                      <a:pt x="8806" y="221"/>
                      <a:pt x="8623" y="221"/>
                    </a:cubicBezTo>
                    <a:lnTo>
                      <a:pt x="5865" y="147"/>
                    </a:lnTo>
                    <a:close/>
                    <a:moveTo>
                      <a:pt x="11380" y="257"/>
                    </a:moveTo>
                    <a:cubicBezTo>
                      <a:pt x="11196" y="257"/>
                      <a:pt x="11031" y="405"/>
                      <a:pt x="11031" y="588"/>
                    </a:cubicBezTo>
                    <a:cubicBezTo>
                      <a:pt x="11031" y="772"/>
                      <a:pt x="11160" y="919"/>
                      <a:pt x="11344" y="919"/>
                    </a:cubicBezTo>
                    <a:lnTo>
                      <a:pt x="14101" y="993"/>
                    </a:lnTo>
                    <a:cubicBezTo>
                      <a:pt x="14285" y="993"/>
                      <a:pt x="14432" y="864"/>
                      <a:pt x="14451" y="680"/>
                    </a:cubicBezTo>
                    <a:cubicBezTo>
                      <a:pt x="14451" y="496"/>
                      <a:pt x="14322" y="331"/>
                      <a:pt x="14138" y="331"/>
                    </a:cubicBezTo>
                    <a:lnTo>
                      <a:pt x="11380" y="25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19"/>
              <p:cNvSpPr/>
              <p:nvPr/>
            </p:nvSpPr>
            <p:spPr>
              <a:xfrm>
                <a:off x="3087700" y="2964325"/>
                <a:ext cx="68525" cy="46925"/>
              </a:xfrm>
              <a:custGeom>
                <a:rect b="b" l="l" r="r" t="t"/>
                <a:pathLst>
                  <a:path extrusionOk="0" h="1877" w="2741">
                    <a:moveTo>
                      <a:pt x="1030" y="1"/>
                    </a:moveTo>
                    <a:cubicBezTo>
                      <a:pt x="920" y="1"/>
                      <a:pt x="810" y="56"/>
                      <a:pt x="736" y="185"/>
                    </a:cubicBezTo>
                    <a:lnTo>
                      <a:pt x="93" y="1398"/>
                    </a:lnTo>
                    <a:cubicBezTo>
                      <a:pt x="1" y="1564"/>
                      <a:pt x="74" y="1747"/>
                      <a:pt x="240" y="1839"/>
                    </a:cubicBezTo>
                    <a:cubicBezTo>
                      <a:pt x="295" y="1858"/>
                      <a:pt x="350" y="1876"/>
                      <a:pt x="387" y="1876"/>
                    </a:cubicBezTo>
                    <a:cubicBezTo>
                      <a:pt x="516" y="1876"/>
                      <a:pt x="626" y="1803"/>
                      <a:pt x="663" y="1692"/>
                    </a:cubicBezTo>
                    <a:lnTo>
                      <a:pt x="1214" y="663"/>
                    </a:lnTo>
                    <a:lnTo>
                      <a:pt x="2391" y="681"/>
                    </a:lnTo>
                    <a:cubicBezTo>
                      <a:pt x="2593" y="681"/>
                      <a:pt x="2740" y="552"/>
                      <a:pt x="2740" y="369"/>
                    </a:cubicBezTo>
                    <a:cubicBezTo>
                      <a:pt x="2740" y="185"/>
                      <a:pt x="2593" y="19"/>
                      <a:pt x="2409" y="19"/>
                    </a:cubicBezTo>
                    <a:lnTo>
                      <a:pt x="10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19"/>
              <p:cNvSpPr/>
              <p:nvPr/>
            </p:nvSpPr>
            <p:spPr>
              <a:xfrm>
                <a:off x="2861575" y="3048800"/>
                <a:ext cx="216975" cy="395850"/>
              </a:xfrm>
              <a:custGeom>
                <a:rect b="b" l="l" r="r" t="t"/>
                <a:pathLst>
                  <a:path extrusionOk="0" h="15834" w="8679">
                    <a:moveTo>
                      <a:pt x="8299" y="1"/>
                    </a:moveTo>
                    <a:cubicBezTo>
                      <a:pt x="8189" y="1"/>
                      <a:pt x="8080" y="68"/>
                      <a:pt x="8016" y="170"/>
                    </a:cubicBezTo>
                    <a:lnTo>
                      <a:pt x="6895" y="2339"/>
                    </a:lnTo>
                    <a:cubicBezTo>
                      <a:pt x="6803" y="2505"/>
                      <a:pt x="6858" y="2689"/>
                      <a:pt x="7023" y="2781"/>
                    </a:cubicBezTo>
                    <a:cubicBezTo>
                      <a:pt x="7097" y="2799"/>
                      <a:pt x="7134" y="2817"/>
                      <a:pt x="7189" y="2817"/>
                    </a:cubicBezTo>
                    <a:cubicBezTo>
                      <a:pt x="7299" y="2817"/>
                      <a:pt x="7410" y="2781"/>
                      <a:pt x="7465" y="2634"/>
                    </a:cubicBezTo>
                    <a:lnTo>
                      <a:pt x="8586" y="483"/>
                    </a:lnTo>
                    <a:cubicBezTo>
                      <a:pt x="8678" y="317"/>
                      <a:pt x="8605" y="133"/>
                      <a:pt x="8439" y="41"/>
                    </a:cubicBezTo>
                    <a:cubicBezTo>
                      <a:pt x="8394" y="14"/>
                      <a:pt x="8346" y="1"/>
                      <a:pt x="8299" y="1"/>
                    </a:cubicBezTo>
                    <a:close/>
                    <a:moveTo>
                      <a:pt x="6028" y="4340"/>
                    </a:moveTo>
                    <a:cubicBezTo>
                      <a:pt x="5911" y="4340"/>
                      <a:pt x="5801" y="4411"/>
                      <a:pt x="5737" y="4527"/>
                    </a:cubicBezTo>
                    <a:lnTo>
                      <a:pt x="4615" y="6678"/>
                    </a:lnTo>
                    <a:cubicBezTo>
                      <a:pt x="4523" y="6844"/>
                      <a:pt x="4597" y="7027"/>
                      <a:pt x="4744" y="7119"/>
                    </a:cubicBezTo>
                    <a:cubicBezTo>
                      <a:pt x="4817" y="7138"/>
                      <a:pt x="4873" y="7156"/>
                      <a:pt x="4909" y="7156"/>
                    </a:cubicBezTo>
                    <a:cubicBezTo>
                      <a:pt x="5020" y="7156"/>
                      <a:pt x="5148" y="7101"/>
                      <a:pt x="5185" y="6972"/>
                    </a:cubicBezTo>
                    <a:lnTo>
                      <a:pt x="6307" y="4821"/>
                    </a:lnTo>
                    <a:cubicBezTo>
                      <a:pt x="6398" y="4656"/>
                      <a:pt x="6325" y="4472"/>
                      <a:pt x="6178" y="4380"/>
                    </a:cubicBezTo>
                    <a:cubicBezTo>
                      <a:pt x="6129" y="4353"/>
                      <a:pt x="6078" y="4340"/>
                      <a:pt x="6028" y="4340"/>
                    </a:cubicBezTo>
                    <a:close/>
                    <a:moveTo>
                      <a:pt x="3767" y="8679"/>
                    </a:moveTo>
                    <a:cubicBezTo>
                      <a:pt x="3650" y="8679"/>
                      <a:pt x="3540" y="8750"/>
                      <a:pt x="3475" y="8866"/>
                    </a:cubicBezTo>
                    <a:lnTo>
                      <a:pt x="2354" y="11017"/>
                    </a:lnTo>
                    <a:cubicBezTo>
                      <a:pt x="2262" y="11182"/>
                      <a:pt x="2335" y="11366"/>
                      <a:pt x="2501" y="11458"/>
                    </a:cubicBezTo>
                    <a:cubicBezTo>
                      <a:pt x="2574" y="11477"/>
                      <a:pt x="2611" y="11513"/>
                      <a:pt x="2666" y="11513"/>
                    </a:cubicBezTo>
                    <a:cubicBezTo>
                      <a:pt x="2777" y="11513"/>
                      <a:pt x="2887" y="11440"/>
                      <a:pt x="2942" y="11329"/>
                    </a:cubicBezTo>
                    <a:lnTo>
                      <a:pt x="4064" y="9160"/>
                    </a:lnTo>
                    <a:cubicBezTo>
                      <a:pt x="4156" y="8995"/>
                      <a:pt x="4082" y="8811"/>
                      <a:pt x="3917" y="8719"/>
                    </a:cubicBezTo>
                    <a:cubicBezTo>
                      <a:pt x="3867" y="8692"/>
                      <a:pt x="3816" y="8679"/>
                      <a:pt x="3767" y="8679"/>
                    </a:cubicBezTo>
                    <a:close/>
                    <a:moveTo>
                      <a:pt x="1499" y="12999"/>
                    </a:moveTo>
                    <a:cubicBezTo>
                      <a:pt x="1389" y="12999"/>
                      <a:pt x="1279" y="13070"/>
                      <a:pt x="1214" y="13186"/>
                    </a:cubicBezTo>
                    <a:lnTo>
                      <a:pt x="93" y="15337"/>
                    </a:lnTo>
                    <a:cubicBezTo>
                      <a:pt x="1" y="15503"/>
                      <a:pt x="56" y="15687"/>
                      <a:pt x="221" y="15778"/>
                    </a:cubicBezTo>
                    <a:cubicBezTo>
                      <a:pt x="295" y="15797"/>
                      <a:pt x="332" y="15834"/>
                      <a:pt x="387" y="15834"/>
                    </a:cubicBezTo>
                    <a:cubicBezTo>
                      <a:pt x="497" y="15834"/>
                      <a:pt x="607" y="15760"/>
                      <a:pt x="662" y="15631"/>
                    </a:cubicBezTo>
                    <a:lnTo>
                      <a:pt x="1784" y="13480"/>
                    </a:lnTo>
                    <a:cubicBezTo>
                      <a:pt x="1876" y="13315"/>
                      <a:pt x="1802" y="13131"/>
                      <a:pt x="1637" y="13039"/>
                    </a:cubicBezTo>
                    <a:cubicBezTo>
                      <a:pt x="1593" y="13012"/>
                      <a:pt x="1546" y="12999"/>
                      <a:pt x="1499" y="1299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19"/>
              <p:cNvSpPr/>
              <p:nvPr/>
            </p:nvSpPr>
            <p:spPr>
              <a:xfrm>
                <a:off x="2817000" y="3482425"/>
                <a:ext cx="35400" cy="46800"/>
              </a:xfrm>
              <a:custGeom>
                <a:rect b="b" l="l" r="r" t="t"/>
                <a:pathLst>
                  <a:path extrusionOk="0" h="1872" w="1416">
                    <a:moveTo>
                      <a:pt x="1030" y="1"/>
                    </a:moveTo>
                    <a:cubicBezTo>
                      <a:pt x="912" y="1"/>
                      <a:pt x="801" y="63"/>
                      <a:pt x="736" y="180"/>
                    </a:cubicBezTo>
                    <a:lnTo>
                      <a:pt x="92" y="1393"/>
                    </a:lnTo>
                    <a:cubicBezTo>
                      <a:pt x="0" y="1559"/>
                      <a:pt x="74" y="1743"/>
                      <a:pt x="239" y="1835"/>
                    </a:cubicBezTo>
                    <a:cubicBezTo>
                      <a:pt x="313" y="1853"/>
                      <a:pt x="350" y="1871"/>
                      <a:pt x="405" y="1871"/>
                    </a:cubicBezTo>
                    <a:cubicBezTo>
                      <a:pt x="515" y="1871"/>
                      <a:pt x="625" y="1816"/>
                      <a:pt x="681" y="1688"/>
                    </a:cubicBezTo>
                    <a:lnTo>
                      <a:pt x="1324" y="474"/>
                    </a:lnTo>
                    <a:cubicBezTo>
                      <a:pt x="1416" y="327"/>
                      <a:pt x="1342" y="125"/>
                      <a:pt x="1177" y="33"/>
                    </a:cubicBezTo>
                    <a:cubicBezTo>
                      <a:pt x="1129" y="11"/>
                      <a:pt x="1079" y="1"/>
                      <a:pt x="1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19"/>
              <p:cNvSpPr/>
              <p:nvPr/>
            </p:nvSpPr>
            <p:spPr>
              <a:xfrm>
                <a:off x="2775625" y="2524250"/>
                <a:ext cx="307975" cy="403350"/>
              </a:xfrm>
              <a:custGeom>
                <a:rect b="b" l="l" r="r" t="t"/>
                <a:pathLst>
                  <a:path extrusionOk="0" h="16134" w="12319">
                    <a:moveTo>
                      <a:pt x="375" y="1"/>
                    </a:moveTo>
                    <a:cubicBezTo>
                      <a:pt x="309" y="1"/>
                      <a:pt x="243" y="22"/>
                      <a:pt x="185" y="65"/>
                    </a:cubicBezTo>
                    <a:cubicBezTo>
                      <a:pt x="56" y="175"/>
                      <a:pt x="1" y="378"/>
                      <a:pt x="129" y="525"/>
                    </a:cubicBezTo>
                    <a:lnTo>
                      <a:pt x="1784" y="2731"/>
                    </a:lnTo>
                    <a:cubicBezTo>
                      <a:pt x="1821" y="2823"/>
                      <a:pt x="1931" y="2860"/>
                      <a:pt x="2023" y="2860"/>
                    </a:cubicBezTo>
                    <a:cubicBezTo>
                      <a:pt x="2097" y="2860"/>
                      <a:pt x="2170" y="2841"/>
                      <a:pt x="2244" y="2804"/>
                    </a:cubicBezTo>
                    <a:cubicBezTo>
                      <a:pt x="2372" y="2676"/>
                      <a:pt x="2427" y="2473"/>
                      <a:pt x="2299" y="2345"/>
                    </a:cubicBezTo>
                    <a:lnTo>
                      <a:pt x="644" y="139"/>
                    </a:lnTo>
                    <a:cubicBezTo>
                      <a:pt x="577" y="50"/>
                      <a:pt x="477" y="1"/>
                      <a:pt x="375" y="1"/>
                    </a:cubicBezTo>
                    <a:close/>
                    <a:moveTo>
                      <a:pt x="3685" y="4432"/>
                    </a:moveTo>
                    <a:cubicBezTo>
                      <a:pt x="3618" y="4432"/>
                      <a:pt x="3552" y="4452"/>
                      <a:pt x="3494" y="4496"/>
                    </a:cubicBezTo>
                    <a:cubicBezTo>
                      <a:pt x="3365" y="4606"/>
                      <a:pt x="3310" y="4808"/>
                      <a:pt x="3439" y="4955"/>
                    </a:cubicBezTo>
                    <a:lnTo>
                      <a:pt x="5075" y="7162"/>
                    </a:lnTo>
                    <a:cubicBezTo>
                      <a:pt x="5130" y="7253"/>
                      <a:pt x="5240" y="7309"/>
                      <a:pt x="5332" y="7309"/>
                    </a:cubicBezTo>
                    <a:cubicBezTo>
                      <a:pt x="5387" y="7309"/>
                      <a:pt x="5461" y="7272"/>
                      <a:pt x="5534" y="7235"/>
                    </a:cubicBezTo>
                    <a:cubicBezTo>
                      <a:pt x="5682" y="7125"/>
                      <a:pt x="5737" y="6904"/>
                      <a:pt x="5608" y="6775"/>
                    </a:cubicBezTo>
                    <a:lnTo>
                      <a:pt x="3953" y="4569"/>
                    </a:lnTo>
                    <a:cubicBezTo>
                      <a:pt x="3887" y="4480"/>
                      <a:pt x="3786" y="4432"/>
                      <a:pt x="3685" y="4432"/>
                    </a:cubicBezTo>
                    <a:close/>
                    <a:moveTo>
                      <a:pt x="6975" y="8844"/>
                    </a:moveTo>
                    <a:cubicBezTo>
                      <a:pt x="6909" y="8844"/>
                      <a:pt x="6843" y="8865"/>
                      <a:pt x="6785" y="8908"/>
                    </a:cubicBezTo>
                    <a:cubicBezTo>
                      <a:pt x="6656" y="9018"/>
                      <a:pt x="6601" y="9221"/>
                      <a:pt x="6711" y="9368"/>
                    </a:cubicBezTo>
                    <a:lnTo>
                      <a:pt x="8366" y="11574"/>
                    </a:lnTo>
                    <a:cubicBezTo>
                      <a:pt x="8421" y="11666"/>
                      <a:pt x="8531" y="11721"/>
                      <a:pt x="8623" y="11721"/>
                    </a:cubicBezTo>
                    <a:cubicBezTo>
                      <a:pt x="8697" y="11721"/>
                      <a:pt x="8770" y="11684"/>
                      <a:pt x="8825" y="11647"/>
                    </a:cubicBezTo>
                    <a:cubicBezTo>
                      <a:pt x="8972" y="11537"/>
                      <a:pt x="9009" y="11316"/>
                      <a:pt x="8899" y="11188"/>
                    </a:cubicBezTo>
                    <a:lnTo>
                      <a:pt x="7244" y="8982"/>
                    </a:lnTo>
                    <a:cubicBezTo>
                      <a:pt x="7177" y="8893"/>
                      <a:pt x="7077" y="8844"/>
                      <a:pt x="6975" y="8844"/>
                    </a:cubicBezTo>
                    <a:close/>
                    <a:moveTo>
                      <a:pt x="10285" y="13256"/>
                    </a:moveTo>
                    <a:cubicBezTo>
                      <a:pt x="10218" y="13256"/>
                      <a:pt x="10152" y="13277"/>
                      <a:pt x="10094" y="13320"/>
                    </a:cubicBezTo>
                    <a:cubicBezTo>
                      <a:pt x="9965" y="13431"/>
                      <a:pt x="9910" y="13633"/>
                      <a:pt x="10020" y="13780"/>
                    </a:cubicBezTo>
                    <a:lnTo>
                      <a:pt x="11675" y="15986"/>
                    </a:lnTo>
                    <a:cubicBezTo>
                      <a:pt x="11730" y="16078"/>
                      <a:pt x="11840" y="16133"/>
                      <a:pt x="11932" y="16133"/>
                    </a:cubicBezTo>
                    <a:cubicBezTo>
                      <a:pt x="12006" y="16133"/>
                      <a:pt x="12079" y="16096"/>
                      <a:pt x="12134" y="16060"/>
                    </a:cubicBezTo>
                    <a:cubicBezTo>
                      <a:pt x="12282" y="15949"/>
                      <a:pt x="12318" y="15729"/>
                      <a:pt x="12208" y="15600"/>
                    </a:cubicBezTo>
                    <a:lnTo>
                      <a:pt x="10553" y="13394"/>
                    </a:lnTo>
                    <a:cubicBezTo>
                      <a:pt x="10487" y="13305"/>
                      <a:pt x="10386" y="13256"/>
                      <a:pt x="10285" y="132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496" name="Google Shape;3496;p19"/>
          <p:cNvGrpSpPr/>
          <p:nvPr/>
        </p:nvGrpSpPr>
        <p:grpSpPr>
          <a:xfrm flipH="1">
            <a:off x="4227532" y="4188582"/>
            <a:ext cx="385911" cy="331191"/>
            <a:chOff x="4392145" y="1141557"/>
            <a:chExt cx="385911" cy="331191"/>
          </a:xfrm>
        </p:grpSpPr>
        <p:sp>
          <p:nvSpPr>
            <p:cNvPr id="3497" name="Google Shape;3497;p19"/>
            <p:cNvSpPr/>
            <p:nvPr/>
          </p:nvSpPr>
          <p:spPr>
            <a:xfrm>
              <a:off x="4756237" y="1288077"/>
              <a:ext cx="17246" cy="5806"/>
            </a:xfrm>
            <a:custGeom>
              <a:rect b="b" l="l" r="r" t="t"/>
              <a:pathLst>
                <a:path extrusionOk="0" h="681" w="2023">
                  <a:moveTo>
                    <a:pt x="313" y="1"/>
                  </a:moveTo>
                  <a:cubicBezTo>
                    <a:pt x="166" y="1"/>
                    <a:pt x="0" y="129"/>
                    <a:pt x="0" y="313"/>
                  </a:cubicBezTo>
                  <a:cubicBezTo>
                    <a:pt x="0" y="497"/>
                    <a:pt x="129" y="662"/>
                    <a:pt x="313" y="662"/>
                  </a:cubicBezTo>
                  <a:lnTo>
                    <a:pt x="1692" y="681"/>
                  </a:lnTo>
                  <a:cubicBezTo>
                    <a:pt x="1876" y="681"/>
                    <a:pt x="2023" y="552"/>
                    <a:pt x="2023" y="368"/>
                  </a:cubicBezTo>
                  <a:cubicBezTo>
                    <a:pt x="2023" y="184"/>
                    <a:pt x="1876" y="19"/>
                    <a:pt x="1692" y="19"/>
                  </a:cubicBez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98" name="Google Shape;3498;p19"/>
            <p:cNvGrpSpPr/>
            <p:nvPr/>
          </p:nvGrpSpPr>
          <p:grpSpPr>
            <a:xfrm>
              <a:off x="4392145" y="1141557"/>
              <a:ext cx="385911" cy="331191"/>
              <a:chOff x="2490675" y="2524025"/>
              <a:chExt cx="1183050" cy="1015300"/>
            </a:xfrm>
          </p:grpSpPr>
          <p:sp>
            <p:nvSpPr>
              <p:cNvPr id="3499" name="Google Shape;3499;p19"/>
              <p:cNvSpPr/>
              <p:nvPr/>
            </p:nvSpPr>
            <p:spPr>
              <a:xfrm>
                <a:off x="2490675" y="2524025"/>
                <a:ext cx="1183050" cy="1015300"/>
              </a:xfrm>
              <a:custGeom>
                <a:rect b="b" l="l" r="r" t="t"/>
                <a:pathLst>
                  <a:path extrusionOk="0" h="40612" w="47322">
                    <a:moveTo>
                      <a:pt x="11987" y="662"/>
                    </a:moveTo>
                    <a:lnTo>
                      <a:pt x="33736" y="1030"/>
                    </a:lnTo>
                    <a:lnTo>
                      <a:pt x="46605" y="18459"/>
                    </a:lnTo>
                    <a:lnTo>
                      <a:pt x="35390" y="39950"/>
                    </a:lnTo>
                    <a:lnTo>
                      <a:pt x="13642" y="39546"/>
                    </a:lnTo>
                    <a:lnTo>
                      <a:pt x="772" y="22154"/>
                    </a:lnTo>
                    <a:lnTo>
                      <a:pt x="11987" y="662"/>
                    </a:lnTo>
                    <a:close/>
                    <a:moveTo>
                      <a:pt x="11766" y="1"/>
                    </a:moveTo>
                    <a:cubicBezTo>
                      <a:pt x="11638" y="1"/>
                      <a:pt x="11546" y="74"/>
                      <a:pt x="11472" y="184"/>
                    </a:cubicBezTo>
                    <a:lnTo>
                      <a:pt x="74" y="22044"/>
                    </a:lnTo>
                    <a:cubicBezTo>
                      <a:pt x="0" y="22154"/>
                      <a:pt x="19" y="22283"/>
                      <a:pt x="92" y="22374"/>
                    </a:cubicBezTo>
                    <a:lnTo>
                      <a:pt x="13200" y="40079"/>
                    </a:lnTo>
                    <a:cubicBezTo>
                      <a:pt x="13237" y="40171"/>
                      <a:pt x="13366" y="40207"/>
                      <a:pt x="13458" y="40207"/>
                    </a:cubicBezTo>
                    <a:lnTo>
                      <a:pt x="35574" y="40612"/>
                    </a:lnTo>
                    <a:cubicBezTo>
                      <a:pt x="35703" y="40612"/>
                      <a:pt x="35813" y="40538"/>
                      <a:pt x="35850" y="40428"/>
                    </a:cubicBezTo>
                    <a:lnTo>
                      <a:pt x="47248" y="18569"/>
                    </a:lnTo>
                    <a:cubicBezTo>
                      <a:pt x="47322" y="18459"/>
                      <a:pt x="47304" y="18311"/>
                      <a:pt x="47230" y="18220"/>
                    </a:cubicBezTo>
                    <a:lnTo>
                      <a:pt x="34159" y="497"/>
                    </a:lnTo>
                    <a:cubicBezTo>
                      <a:pt x="34104" y="405"/>
                      <a:pt x="33993" y="368"/>
                      <a:pt x="33901" y="368"/>
                    </a:cubicBezTo>
                    <a:lnTo>
                      <a:pt x="117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19"/>
              <p:cNvSpPr/>
              <p:nvPr/>
            </p:nvSpPr>
            <p:spPr>
              <a:xfrm>
                <a:off x="3209050" y="2965725"/>
                <a:ext cx="361275" cy="24825"/>
              </a:xfrm>
              <a:custGeom>
                <a:rect b="b" l="l" r="r" t="t"/>
                <a:pathLst>
                  <a:path extrusionOk="0" h="993" w="14451">
                    <a:moveTo>
                      <a:pt x="350" y="0"/>
                    </a:moveTo>
                    <a:cubicBezTo>
                      <a:pt x="166" y="0"/>
                      <a:pt x="0" y="147"/>
                      <a:pt x="0" y="331"/>
                    </a:cubicBezTo>
                    <a:cubicBezTo>
                      <a:pt x="0" y="515"/>
                      <a:pt x="129" y="680"/>
                      <a:pt x="313" y="680"/>
                    </a:cubicBezTo>
                    <a:lnTo>
                      <a:pt x="3071" y="735"/>
                    </a:lnTo>
                    <a:cubicBezTo>
                      <a:pt x="3254" y="735"/>
                      <a:pt x="3401" y="607"/>
                      <a:pt x="3420" y="423"/>
                    </a:cubicBezTo>
                    <a:cubicBezTo>
                      <a:pt x="3420" y="239"/>
                      <a:pt x="3291" y="74"/>
                      <a:pt x="3107" y="74"/>
                    </a:cubicBezTo>
                    <a:lnTo>
                      <a:pt x="350" y="0"/>
                    </a:lnTo>
                    <a:close/>
                    <a:moveTo>
                      <a:pt x="5865" y="147"/>
                    </a:moveTo>
                    <a:cubicBezTo>
                      <a:pt x="5681" y="147"/>
                      <a:pt x="5516" y="276"/>
                      <a:pt x="5516" y="460"/>
                    </a:cubicBezTo>
                    <a:cubicBezTo>
                      <a:pt x="5516" y="643"/>
                      <a:pt x="5644" y="809"/>
                      <a:pt x="5828" y="809"/>
                    </a:cubicBezTo>
                    <a:lnTo>
                      <a:pt x="8586" y="882"/>
                    </a:lnTo>
                    <a:cubicBezTo>
                      <a:pt x="8770" y="882"/>
                      <a:pt x="8917" y="735"/>
                      <a:pt x="8935" y="552"/>
                    </a:cubicBezTo>
                    <a:cubicBezTo>
                      <a:pt x="8935" y="368"/>
                      <a:pt x="8806" y="221"/>
                      <a:pt x="8623" y="221"/>
                    </a:cubicBezTo>
                    <a:lnTo>
                      <a:pt x="5865" y="147"/>
                    </a:lnTo>
                    <a:close/>
                    <a:moveTo>
                      <a:pt x="11380" y="257"/>
                    </a:moveTo>
                    <a:cubicBezTo>
                      <a:pt x="11196" y="257"/>
                      <a:pt x="11031" y="405"/>
                      <a:pt x="11031" y="588"/>
                    </a:cubicBezTo>
                    <a:cubicBezTo>
                      <a:pt x="11031" y="772"/>
                      <a:pt x="11160" y="919"/>
                      <a:pt x="11344" y="919"/>
                    </a:cubicBezTo>
                    <a:lnTo>
                      <a:pt x="14101" y="993"/>
                    </a:lnTo>
                    <a:cubicBezTo>
                      <a:pt x="14285" y="993"/>
                      <a:pt x="14432" y="864"/>
                      <a:pt x="14451" y="680"/>
                    </a:cubicBezTo>
                    <a:cubicBezTo>
                      <a:pt x="14451" y="496"/>
                      <a:pt x="14322" y="331"/>
                      <a:pt x="14138" y="331"/>
                    </a:cubicBezTo>
                    <a:lnTo>
                      <a:pt x="11380" y="25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19"/>
              <p:cNvSpPr/>
              <p:nvPr/>
            </p:nvSpPr>
            <p:spPr>
              <a:xfrm>
                <a:off x="3087700" y="2964325"/>
                <a:ext cx="68525" cy="46925"/>
              </a:xfrm>
              <a:custGeom>
                <a:rect b="b" l="l" r="r" t="t"/>
                <a:pathLst>
                  <a:path extrusionOk="0" h="1877" w="2741">
                    <a:moveTo>
                      <a:pt x="1030" y="1"/>
                    </a:moveTo>
                    <a:cubicBezTo>
                      <a:pt x="920" y="1"/>
                      <a:pt x="810" y="56"/>
                      <a:pt x="736" y="185"/>
                    </a:cubicBezTo>
                    <a:lnTo>
                      <a:pt x="93" y="1398"/>
                    </a:lnTo>
                    <a:cubicBezTo>
                      <a:pt x="1" y="1564"/>
                      <a:pt x="74" y="1747"/>
                      <a:pt x="240" y="1839"/>
                    </a:cubicBezTo>
                    <a:cubicBezTo>
                      <a:pt x="295" y="1858"/>
                      <a:pt x="350" y="1876"/>
                      <a:pt x="387" y="1876"/>
                    </a:cubicBezTo>
                    <a:cubicBezTo>
                      <a:pt x="516" y="1876"/>
                      <a:pt x="626" y="1803"/>
                      <a:pt x="663" y="1692"/>
                    </a:cubicBezTo>
                    <a:lnTo>
                      <a:pt x="1214" y="663"/>
                    </a:lnTo>
                    <a:lnTo>
                      <a:pt x="2391" y="681"/>
                    </a:lnTo>
                    <a:cubicBezTo>
                      <a:pt x="2593" y="681"/>
                      <a:pt x="2740" y="552"/>
                      <a:pt x="2740" y="369"/>
                    </a:cubicBezTo>
                    <a:cubicBezTo>
                      <a:pt x="2740" y="185"/>
                      <a:pt x="2593" y="19"/>
                      <a:pt x="2409" y="19"/>
                    </a:cubicBezTo>
                    <a:lnTo>
                      <a:pt x="10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19"/>
              <p:cNvSpPr/>
              <p:nvPr/>
            </p:nvSpPr>
            <p:spPr>
              <a:xfrm>
                <a:off x="2861575" y="3048800"/>
                <a:ext cx="216975" cy="395850"/>
              </a:xfrm>
              <a:custGeom>
                <a:rect b="b" l="l" r="r" t="t"/>
                <a:pathLst>
                  <a:path extrusionOk="0" h="15834" w="8679">
                    <a:moveTo>
                      <a:pt x="8299" y="1"/>
                    </a:moveTo>
                    <a:cubicBezTo>
                      <a:pt x="8189" y="1"/>
                      <a:pt x="8080" y="68"/>
                      <a:pt x="8016" y="170"/>
                    </a:cubicBezTo>
                    <a:lnTo>
                      <a:pt x="6895" y="2339"/>
                    </a:lnTo>
                    <a:cubicBezTo>
                      <a:pt x="6803" y="2505"/>
                      <a:pt x="6858" y="2689"/>
                      <a:pt x="7023" y="2781"/>
                    </a:cubicBezTo>
                    <a:cubicBezTo>
                      <a:pt x="7097" y="2799"/>
                      <a:pt x="7134" y="2817"/>
                      <a:pt x="7189" y="2817"/>
                    </a:cubicBezTo>
                    <a:cubicBezTo>
                      <a:pt x="7299" y="2817"/>
                      <a:pt x="7410" y="2781"/>
                      <a:pt x="7465" y="2634"/>
                    </a:cubicBezTo>
                    <a:lnTo>
                      <a:pt x="8586" y="483"/>
                    </a:lnTo>
                    <a:cubicBezTo>
                      <a:pt x="8678" y="317"/>
                      <a:pt x="8605" y="133"/>
                      <a:pt x="8439" y="41"/>
                    </a:cubicBezTo>
                    <a:cubicBezTo>
                      <a:pt x="8394" y="14"/>
                      <a:pt x="8346" y="1"/>
                      <a:pt x="8299" y="1"/>
                    </a:cubicBezTo>
                    <a:close/>
                    <a:moveTo>
                      <a:pt x="6028" y="4340"/>
                    </a:moveTo>
                    <a:cubicBezTo>
                      <a:pt x="5911" y="4340"/>
                      <a:pt x="5801" y="4411"/>
                      <a:pt x="5737" y="4527"/>
                    </a:cubicBezTo>
                    <a:lnTo>
                      <a:pt x="4615" y="6678"/>
                    </a:lnTo>
                    <a:cubicBezTo>
                      <a:pt x="4523" y="6844"/>
                      <a:pt x="4597" y="7027"/>
                      <a:pt x="4744" y="7119"/>
                    </a:cubicBezTo>
                    <a:cubicBezTo>
                      <a:pt x="4817" y="7138"/>
                      <a:pt x="4873" y="7156"/>
                      <a:pt x="4909" y="7156"/>
                    </a:cubicBezTo>
                    <a:cubicBezTo>
                      <a:pt x="5020" y="7156"/>
                      <a:pt x="5148" y="7101"/>
                      <a:pt x="5185" y="6972"/>
                    </a:cubicBezTo>
                    <a:lnTo>
                      <a:pt x="6307" y="4821"/>
                    </a:lnTo>
                    <a:cubicBezTo>
                      <a:pt x="6398" y="4656"/>
                      <a:pt x="6325" y="4472"/>
                      <a:pt x="6178" y="4380"/>
                    </a:cubicBezTo>
                    <a:cubicBezTo>
                      <a:pt x="6129" y="4353"/>
                      <a:pt x="6078" y="4340"/>
                      <a:pt x="6028" y="4340"/>
                    </a:cubicBezTo>
                    <a:close/>
                    <a:moveTo>
                      <a:pt x="3767" y="8679"/>
                    </a:moveTo>
                    <a:cubicBezTo>
                      <a:pt x="3650" y="8679"/>
                      <a:pt x="3540" y="8750"/>
                      <a:pt x="3475" y="8866"/>
                    </a:cubicBezTo>
                    <a:lnTo>
                      <a:pt x="2354" y="11017"/>
                    </a:lnTo>
                    <a:cubicBezTo>
                      <a:pt x="2262" y="11182"/>
                      <a:pt x="2335" y="11366"/>
                      <a:pt x="2501" y="11458"/>
                    </a:cubicBezTo>
                    <a:cubicBezTo>
                      <a:pt x="2574" y="11477"/>
                      <a:pt x="2611" y="11513"/>
                      <a:pt x="2666" y="11513"/>
                    </a:cubicBezTo>
                    <a:cubicBezTo>
                      <a:pt x="2777" y="11513"/>
                      <a:pt x="2887" y="11440"/>
                      <a:pt x="2942" y="11329"/>
                    </a:cubicBezTo>
                    <a:lnTo>
                      <a:pt x="4064" y="9160"/>
                    </a:lnTo>
                    <a:cubicBezTo>
                      <a:pt x="4156" y="8995"/>
                      <a:pt x="4082" y="8811"/>
                      <a:pt x="3917" y="8719"/>
                    </a:cubicBezTo>
                    <a:cubicBezTo>
                      <a:pt x="3867" y="8692"/>
                      <a:pt x="3816" y="8679"/>
                      <a:pt x="3767" y="8679"/>
                    </a:cubicBezTo>
                    <a:close/>
                    <a:moveTo>
                      <a:pt x="1499" y="12999"/>
                    </a:moveTo>
                    <a:cubicBezTo>
                      <a:pt x="1389" y="12999"/>
                      <a:pt x="1279" y="13070"/>
                      <a:pt x="1214" y="13186"/>
                    </a:cubicBezTo>
                    <a:lnTo>
                      <a:pt x="93" y="15337"/>
                    </a:lnTo>
                    <a:cubicBezTo>
                      <a:pt x="1" y="15503"/>
                      <a:pt x="56" y="15687"/>
                      <a:pt x="221" y="15778"/>
                    </a:cubicBezTo>
                    <a:cubicBezTo>
                      <a:pt x="295" y="15797"/>
                      <a:pt x="332" y="15834"/>
                      <a:pt x="387" y="15834"/>
                    </a:cubicBezTo>
                    <a:cubicBezTo>
                      <a:pt x="497" y="15834"/>
                      <a:pt x="607" y="15760"/>
                      <a:pt x="662" y="15631"/>
                    </a:cubicBezTo>
                    <a:lnTo>
                      <a:pt x="1784" y="13480"/>
                    </a:lnTo>
                    <a:cubicBezTo>
                      <a:pt x="1876" y="13315"/>
                      <a:pt x="1802" y="13131"/>
                      <a:pt x="1637" y="13039"/>
                    </a:cubicBezTo>
                    <a:cubicBezTo>
                      <a:pt x="1593" y="13012"/>
                      <a:pt x="1546" y="12999"/>
                      <a:pt x="1499" y="1299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19"/>
              <p:cNvSpPr/>
              <p:nvPr/>
            </p:nvSpPr>
            <p:spPr>
              <a:xfrm>
                <a:off x="2817000" y="3482425"/>
                <a:ext cx="35400" cy="46800"/>
              </a:xfrm>
              <a:custGeom>
                <a:rect b="b" l="l" r="r" t="t"/>
                <a:pathLst>
                  <a:path extrusionOk="0" h="1872" w="1416">
                    <a:moveTo>
                      <a:pt x="1030" y="1"/>
                    </a:moveTo>
                    <a:cubicBezTo>
                      <a:pt x="912" y="1"/>
                      <a:pt x="801" y="63"/>
                      <a:pt x="736" y="180"/>
                    </a:cubicBezTo>
                    <a:lnTo>
                      <a:pt x="92" y="1393"/>
                    </a:lnTo>
                    <a:cubicBezTo>
                      <a:pt x="0" y="1559"/>
                      <a:pt x="74" y="1743"/>
                      <a:pt x="239" y="1835"/>
                    </a:cubicBezTo>
                    <a:cubicBezTo>
                      <a:pt x="313" y="1853"/>
                      <a:pt x="350" y="1871"/>
                      <a:pt x="405" y="1871"/>
                    </a:cubicBezTo>
                    <a:cubicBezTo>
                      <a:pt x="515" y="1871"/>
                      <a:pt x="625" y="1816"/>
                      <a:pt x="681" y="1688"/>
                    </a:cubicBezTo>
                    <a:lnTo>
                      <a:pt x="1324" y="474"/>
                    </a:lnTo>
                    <a:cubicBezTo>
                      <a:pt x="1416" y="327"/>
                      <a:pt x="1342" y="125"/>
                      <a:pt x="1177" y="33"/>
                    </a:cubicBezTo>
                    <a:cubicBezTo>
                      <a:pt x="1129" y="11"/>
                      <a:pt x="1079" y="1"/>
                      <a:pt x="1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19"/>
              <p:cNvSpPr/>
              <p:nvPr/>
            </p:nvSpPr>
            <p:spPr>
              <a:xfrm>
                <a:off x="2775625" y="2524250"/>
                <a:ext cx="307975" cy="403350"/>
              </a:xfrm>
              <a:custGeom>
                <a:rect b="b" l="l" r="r" t="t"/>
                <a:pathLst>
                  <a:path extrusionOk="0" h="16134" w="12319">
                    <a:moveTo>
                      <a:pt x="375" y="1"/>
                    </a:moveTo>
                    <a:cubicBezTo>
                      <a:pt x="309" y="1"/>
                      <a:pt x="243" y="22"/>
                      <a:pt x="185" y="65"/>
                    </a:cubicBezTo>
                    <a:cubicBezTo>
                      <a:pt x="56" y="175"/>
                      <a:pt x="1" y="378"/>
                      <a:pt x="129" y="525"/>
                    </a:cubicBezTo>
                    <a:lnTo>
                      <a:pt x="1784" y="2731"/>
                    </a:lnTo>
                    <a:cubicBezTo>
                      <a:pt x="1821" y="2823"/>
                      <a:pt x="1931" y="2860"/>
                      <a:pt x="2023" y="2860"/>
                    </a:cubicBezTo>
                    <a:cubicBezTo>
                      <a:pt x="2097" y="2860"/>
                      <a:pt x="2170" y="2841"/>
                      <a:pt x="2244" y="2804"/>
                    </a:cubicBezTo>
                    <a:cubicBezTo>
                      <a:pt x="2372" y="2676"/>
                      <a:pt x="2427" y="2473"/>
                      <a:pt x="2299" y="2345"/>
                    </a:cubicBezTo>
                    <a:lnTo>
                      <a:pt x="644" y="139"/>
                    </a:lnTo>
                    <a:cubicBezTo>
                      <a:pt x="577" y="50"/>
                      <a:pt x="477" y="1"/>
                      <a:pt x="375" y="1"/>
                    </a:cubicBezTo>
                    <a:close/>
                    <a:moveTo>
                      <a:pt x="3685" y="4432"/>
                    </a:moveTo>
                    <a:cubicBezTo>
                      <a:pt x="3618" y="4432"/>
                      <a:pt x="3552" y="4452"/>
                      <a:pt x="3494" y="4496"/>
                    </a:cubicBezTo>
                    <a:cubicBezTo>
                      <a:pt x="3365" y="4606"/>
                      <a:pt x="3310" y="4808"/>
                      <a:pt x="3439" y="4955"/>
                    </a:cubicBezTo>
                    <a:lnTo>
                      <a:pt x="5075" y="7162"/>
                    </a:lnTo>
                    <a:cubicBezTo>
                      <a:pt x="5130" y="7253"/>
                      <a:pt x="5240" y="7309"/>
                      <a:pt x="5332" y="7309"/>
                    </a:cubicBezTo>
                    <a:cubicBezTo>
                      <a:pt x="5387" y="7309"/>
                      <a:pt x="5461" y="7272"/>
                      <a:pt x="5534" y="7235"/>
                    </a:cubicBezTo>
                    <a:cubicBezTo>
                      <a:pt x="5682" y="7125"/>
                      <a:pt x="5737" y="6904"/>
                      <a:pt x="5608" y="6775"/>
                    </a:cubicBezTo>
                    <a:lnTo>
                      <a:pt x="3953" y="4569"/>
                    </a:lnTo>
                    <a:cubicBezTo>
                      <a:pt x="3887" y="4480"/>
                      <a:pt x="3786" y="4432"/>
                      <a:pt x="3685" y="4432"/>
                    </a:cubicBezTo>
                    <a:close/>
                    <a:moveTo>
                      <a:pt x="6975" y="8844"/>
                    </a:moveTo>
                    <a:cubicBezTo>
                      <a:pt x="6909" y="8844"/>
                      <a:pt x="6843" y="8865"/>
                      <a:pt x="6785" y="8908"/>
                    </a:cubicBezTo>
                    <a:cubicBezTo>
                      <a:pt x="6656" y="9018"/>
                      <a:pt x="6601" y="9221"/>
                      <a:pt x="6711" y="9368"/>
                    </a:cubicBezTo>
                    <a:lnTo>
                      <a:pt x="8366" y="11574"/>
                    </a:lnTo>
                    <a:cubicBezTo>
                      <a:pt x="8421" y="11666"/>
                      <a:pt x="8531" y="11721"/>
                      <a:pt x="8623" y="11721"/>
                    </a:cubicBezTo>
                    <a:cubicBezTo>
                      <a:pt x="8697" y="11721"/>
                      <a:pt x="8770" y="11684"/>
                      <a:pt x="8825" y="11647"/>
                    </a:cubicBezTo>
                    <a:cubicBezTo>
                      <a:pt x="8972" y="11537"/>
                      <a:pt x="9009" y="11316"/>
                      <a:pt x="8899" y="11188"/>
                    </a:cubicBezTo>
                    <a:lnTo>
                      <a:pt x="7244" y="8982"/>
                    </a:lnTo>
                    <a:cubicBezTo>
                      <a:pt x="7177" y="8893"/>
                      <a:pt x="7077" y="8844"/>
                      <a:pt x="6975" y="8844"/>
                    </a:cubicBezTo>
                    <a:close/>
                    <a:moveTo>
                      <a:pt x="10285" y="13256"/>
                    </a:moveTo>
                    <a:cubicBezTo>
                      <a:pt x="10218" y="13256"/>
                      <a:pt x="10152" y="13277"/>
                      <a:pt x="10094" y="13320"/>
                    </a:cubicBezTo>
                    <a:cubicBezTo>
                      <a:pt x="9965" y="13431"/>
                      <a:pt x="9910" y="13633"/>
                      <a:pt x="10020" y="13780"/>
                    </a:cubicBezTo>
                    <a:lnTo>
                      <a:pt x="11675" y="15986"/>
                    </a:lnTo>
                    <a:cubicBezTo>
                      <a:pt x="11730" y="16078"/>
                      <a:pt x="11840" y="16133"/>
                      <a:pt x="11932" y="16133"/>
                    </a:cubicBezTo>
                    <a:cubicBezTo>
                      <a:pt x="12006" y="16133"/>
                      <a:pt x="12079" y="16096"/>
                      <a:pt x="12134" y="16060"/>
                    </a:cubicBezTo>
                    <a:cubicBezTo>
                      <a:pt x="12282" y="15949"/>
                      <a:pt x="12318" y="15729"/>
                      <a:pt x="12208" y="15600"/>
                    </a:cubicBezTo>
                    <a:lnTo>
                      <a:pt x="10553" y="13394"/>
                    </a:lnTo>
                    <a:cubicBezTo>
                      <a:pt x="10487" y="13305"/>
                      <a:pt x="10386" y="13256"/>
                      <a:pt x="10285" y="132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3505" name="Shape 3505"/>
        <p:cNvGrpSpPr/>
        <p:nvPr/>
      </p:nvGrpSpPr>
      <p:grpSpPr>
        <a:xfrm>
          <a:off x="0" y="0"/>
          <a:ext cx="0" cy="0"/>
          <a:chOff x="0" y="0"/>
          <a:chExt cx="0" cy="0"/>
        </a:xfrm>
      </p:grpSpPr>
      <p:sp>
        <p:nvSpPr>
          <p:cNvPr id="3506" name="Google Shape;3506;p20"/>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7" name="Google Shape;3507;p20"/>
          <p:cNvGrpSpPr/>
          <p:nvPr/>
        </p:nvGrpSpPr>
        <p:grpSpPr>
          <a:xfrm flipH="1" rot="10800000">
            <a:off x="4795550" y="3731763"/>
            <a:ext cx="2005201" cy="854579"/>
            <a:chOff x="-2718975" y="792300"/>
            <a:chExt cx="2005201" cy="854579"/>
          </a:xfrm>
        </p:grpSpPr>
        <p:sp>
          <p:nvSpPr>
            <p:cNvPr id="3508" name="Google Shape;3508;p20"/>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20"/>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20"/>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20"/>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20"/>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20"/>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20"/>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20"/>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20"/>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20"/>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20"/>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20"/>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20"/>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20"/>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20"/>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20"/>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20"/>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20"/>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20"/>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20"/>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20"/>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20"/>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20"/>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20"/>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20"/>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20"/>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20"/>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20"/>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20"/>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20"/>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20"/>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20"/>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20"/>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20"/>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20"/>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20"/>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20"/>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20"/>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20"/>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20"/>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20"/>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20"/>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20"/>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20"/>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20"/>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20"/>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20"/>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20"/>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20"/>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20"/>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20"/>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20"/>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20"/>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20"/>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20"/>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20"/>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20"/>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20"/>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20"/>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20"/>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20"/>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20"/>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20"/>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20"/>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20"/>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20"/>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20"/>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20"/>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20"/>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20"/>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20"/>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20"/>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20"/>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20"/>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20"/>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20"/>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20"/>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20"/>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20"/>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20"/>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20"/>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20"/>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20"/>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20"/>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2" name="Google Shape;3592;p20"/>
          <p:cNvGrpSpPr/>
          <p:nvPr/>
        </p:nvGrpSpPr>
        <p:grpSpPr>
          <a:xfrm flipH="1">
            <a:off x="6469912" y="569438"/>
            <a:ext cx="2005201" cy="854579"/>
            <a:chOff x="-2718975" y="792300"/>
            <a:chExt cx="2005201" cy="854579"/>
          </a:xfrm>
        </p:grpSpPr>
        <p:sp>
          <p:nvSpPr>
            <p:cNvPr id="3593" name="Google Shape;3593;p20"/>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20"/>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20"/>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20"/>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20"/>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20"/>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20"/>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20"/>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20"/>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20"/>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20"/>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20"/>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20"/>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20"/>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20"/>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20"/>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20"/>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20"/>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20"/>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20"/>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20"/>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20"/>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20"/>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20"/>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20"/>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20"/>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20"/>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20"/>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20"/>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20"/>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20"/>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20"/>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20"/>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20"/>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20"/>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20"/>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20"/>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20"/>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20"/>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20"/>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20"/>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20"/>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20"/>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20"/>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20"/>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20"/>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20"/>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20"/>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20"/>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20"/>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20"/>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20"/>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20"/>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20"/>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20"/>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20"/>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20"/>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20"/>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20"/>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20"/>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20"/>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20"/>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20"/>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20"/>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20"/>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20"/>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20"/>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20"/>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20"/>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20"/>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20"/>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20"/>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20"/>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20"/>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20"/>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20"/>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20"/>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20"/>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20"/>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20"/>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20"/>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20"/>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20"/>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20"/>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7" name="Google Shape;3677;p20"/>
          <p:cNvGrpSpPr/>
          <p:nvPr/>
        </p:nvGrpSpPr>
        <p:grpSpPr>
          <a:xfrm>
            <a:off x="605204" y="93604"/>
            <a:ext cx="299035" cy="345618"/>
            <a:chOff x="897854" y="106279"/>
            <a:chExt cx="299035" cy="345618"/>
          </a:xfrm>
        </p:grpSpPr>
        <p:sp>
          <p:nvSpPr>
            <p:cNvPr id="3678" name="Google Shape;3678;p20"/>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20"/>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20"/>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20"/>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20"/>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20"/>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20"/>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20"/>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20"/>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20"/>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20"/>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89" name="Google Shape;3689;p20"/>
          <p:cNvCxnSpPr/>
          <p:nvPr/>
        </p:nvCxnSpPr>
        <p:spPr>
          <a:xfrm>
            <a:off x="8529063" y="528800"/>
            <a:ext cx="0" cy="4695300"/>
          </a:xfrm>
          <a:prstGeom prst="straightConnector1">
            <a:avLst/>
          </a:prstGeom>
          <a:noFill/>
          <a:ln cap="flat" cmpd="sng" w="9525">
            <a:solidFill>
              <a:srgbClr val="DAC6FF"/>
            </a:solidFill>
            <a:prstDash val="solid"/>
            <a:round/>
            <a:headEnd len="sm" w="sm" type="none"/>
            <a:tailEnd len="sm" w="sm" type="none"/>
          </a:ln>
        </p:spPr>
      </p:cxnSp>
      <p:cxnSp>
        <p:nvCxnSpPr>
          <p:cNvPr id="3690" name="Google Shape;3690;p20"/>
          <p:cNvCxnSpPr/>
          <p:nvPr/>
        </p:nvCxnSpPr>
        <p:spPr>
          <a:xfrm>
            <a:off x="595463"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3691" name="Google Shape;3691;p20"/>
          <p:cNvCxnSpPr/>
          <p:nvPr/>
        </p:nvCxnSpPr>
        <p:spPr>
          <a:xfrm rot="10800000">
            <a:off x="-324012" y="4632850"/>
            <a:ext cx="9739500" cy="0"/>
          </a:xfrm>
          <a:prstGeom prst="straightConnector1">
            <a:avLst/>
          </a:prstGeom>
          <a:noFill/>
          <a:ln cap="flat" cmpd="sng" w="9525">
            <a:solidFill>
              <a:srgbClr val="DAC6FF"/>
            </a:solidFill>
            <a:prstDash val="solid"/>
            <a:round/>
            <a:headEnd len="sm" w="sm" type="none"/>
            <a:tailEnd len="sm" w="sm" type="none"/>
          </a:ln>
        </p:spPr>
      </p:cxnSp>
      <p:sp>
        <p:nvSpPr>
          <p:cNvPr id="3692" name="Google Shape;3692;p20"/>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20"/>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20"/>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20"/>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96" name="Google Shape;3696;p20"/>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3697" name="Google Shape;3697;p20"/>
          <p:cNvCxnSpPr/>
          <p:nvPr/>
        </p:nvCxnSpPr>
        <p:spPr>
          <a:xfrm rot="10800000">
            <a:off x="580338" y="4075500"/>
            <a:ext cx="7930800" cy="0"/>
          </a:xfrm>
          <a:prstGeom prst="straightConnector1">
            <a:avLst/>
          </a:prstGeom>
          <a:noFill/>
          <a:ln cap="flat" cmpd="sng" w="9525">
            <a:solidFill>
              <a:srgbClr val="DAC6FF"/>
            </a:solidFill>
            <a:prstDash val="solid"/>
            <a:round/>
            <a:headEnd len="sm" w="sm" type="none"/>
            <a:tailEnd len="sm" w="sm" type="none"/>
          </a:ln>
        </p:spPr>
      </p:cxnSp>
      <p:cxnSp>
        <p:nvCxnSpPr>
          <p:cNvPr id="3698" name="Google Shape;3698;p20"/>
          <p:cNvCxnSpPr/>
          <p:nvPr/>
        </p:nvCxnSpPr>
        <p:spPr>
          <a:xfrm>
            <a:off x="4726063" y="528050"/>
            <a:ext cx="0" cy="4106700"/>
          </a:xfrm>
          <a:prstGeom prst="straightConnector1">
            <a:avLst/>
          </a:prstGeom>
          <a:noFill/>
          <a:ln cap="flat" cmpd="sng" w="9525">
            <a:solidFill>
              <a:schemeClr val="lt2"/>
            </a:solidFill>
            <a:prstDash val="solid"/>
            <a:round/>
            <a:headEnd len="sm" w="sm" type="none"/>
            <a:tailEnd len="sm" w="sm" type="none"/>
          </a:ln>
        </p:spPr>
      </p:cxnSp>
      <p:cxnSp>
        <p:nvCxnSpPr>
          <p:cNvPr id="3699" name="Google Shape;3699;p20"/>
          <p:cNvCxnSpPr/>
          <p:nvPr/>
        </p:nvCxnSpPr>
        <p:spPr>
          <a:xfrm>
            <a:off x="4119638" y="528050"/>
            <a:ext cx="0" cy="4106700"/>
          </a:xfrm>
          <a:prstGeom prst="straightConnector1">
            <a:avLst/>
          </a:prstGeom>
          <a:noFill/>
          <a:ln cap="flat" cmpd="sng" w="9525">
            <a:solidFill>
              <a:schemeClr val="lt2"/>
            </a:solidFill>
            <a:prstDash val="solid"/>
            <a:round/>
            <a:headEnd len="sm" w="sm" type="none"/>
            <a:tailEnd len="sm" w="sm" type="none"/>
          </a:ln>
        </p:spPr>
      </p:cxnSp>
      <p:grpSp>
        <p:nvGrpSpPr>
          <p:cNvPr id="3700" name="Google Shape;3700;p20"/>
          <p:cNvGrpSpPr/>
          <p:nvPr/>
        </p:nvGrpSpPr>
        <p:grpSpPr>
          <a:xfrm>
            <a:off x="4273342" y="4181367"/>
            <a:ext cx="299035" cy="345618"/>
            <a:chOff x="897854" y="106279"/>
            <a:chExt cx="299035" cy="345618"/>
          </a:xfrm>
        </p:grpSpPr>
        <p:sp>
          <p:nvSpPr>
            <p:cNvPr id="3701" name="Google Shape;3701;p20"/>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20"/>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20"/>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20"/>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20"/>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20"/>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20"/>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20"/>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20"/>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20"/>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20"/>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712" name="Google Shape;3712;p20"/>
          <p:cNvCxnSpPr/>
          <p:nvPr/>
        </p:nvCxnSpPr>
        <p:spPr>
          <a:xfrm rot="10800000">
            <a:off x="595863" y="1087900"/>
            <a:ext cx="7933200" cy="0"/>
          </a:xfrm>
          <a:prstGeom prst="straightConnector1">
            <a:avLst/>
          </a:prstGeom>
          <a:noFill/>
          <a:ln cap="flat" cmpd="sng" w="9525">
            <a:solidFill>
              <a:srgbClr val="DAC6FF"/>
            </a:solidFill>
            <a:prstDash val="solid"/>
            <a:round/>
            <a:headEnd len="sm" w="sm" type="none"/>
            <a:tailEnd len="sm" w="sm" type="none"/>
          </a:ln>
        </p:spPr>
      </p:cxnSp>
      <p:grpSp>
        <p:nvGrpSpPr>
          <p:cNvPr id="3713" name="Google Shape;3713;p20"/>
          <p:cNvGrpSpPr/>
          <p:nvPr/>
        </p:nvGrpSpPr>
        <p:grpSpPr>
          <a:xfrm flipH="1">
            <a:off x="4273336" y="636067"/>
            <a:ext cx="299035" cy="345618"/>
            <a:chOff x="897854" y="106279"/>
            <a:chExt cx="299035" cy="345618"/>
          </a:xfrm>
        </p:grpSpPr>
        <p:sp>
          <p:nvSpPr>
            <p:cNvPr id="3714" name="Google Shape;3714;p20"/>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20"/>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20"/>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20"/>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20"/>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20"/>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20"/>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20"/>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20"/>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20"/>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20"/>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5" name="Google Shape;3725;p20"/>
          <p:cNvSpPr txBox="1"/>
          <p:nvPr>
            <p:ph type="ctrTitle"/>
          </p:nvPr>
        </p:nvSpPr>
        <p:spPr>
          <a:xfrm>
            <a:off x="609175" y="1755638"/>
            <a:ext cx="3510600" cy="519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b="1">
                <a:latin typeface="Montserrat"/>
                <a:ea typeface="Montserrat"/>
                <a:cs typeface="Montserrat"/>
                <a:sym typeface="Montserrat"/>
              </a:defRPr>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3726" name="Google Shape;3726;p20"/>
          <p:cNvSpPr txBox="1"/>
          <p:nvPr>
            <p:ph idx="1" type="subTitle"/>
          </p:nvPr>
        </p:nvSpPr>
        <p:spPr>
          <a:xfrm>
            <a:off x="803725" y="2404713"/>
            <a:ext cx="3316200" cy="1023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latin typeface="Montserrat"/>
                <a:ea typeface="Montserrat"/>
                <a:cs typeface="Montserrat"/>
                <a:sym typeface="Montserra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grpSp>
        <p:nvGrpSpPr>
          <p:cNvPr id="3727" name="Google Shape;3727;p20"/>
          <p:cNvGrpSpPr/>
          <p:nvPr/>
        </p:nvGrpSpPr>
        <p:grpSpPr>
          <a:xfrm>
            <a:off x="843639" y="4771030"/>
            <a:ext cx="1602228" cy="187836"/>
            <a:chOff x="366376" y="4721042"/>
            <a:chExt cx="1602228" cy="187836"/>
          </a:xfrm>
        </p:grpSpPr>
        <p:sp>
          <p:nvSpPr>
            <p:cNvPr id="3728" name="Google Shape;3728;p20"/>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20"/>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20"/>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20"/>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20"/>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20"/>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20"/>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20"/>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20"/>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20"/>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20"/>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20"/>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20"/>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20"/>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20"/>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20"/>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20"/>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20"/>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45" name="Shape 245"/>
        <p:cNvGrpSpPr/>
        <p:nvPr/>
      </p:nvGrpSpPr>
      <p:grpSpPr>
        <a:xfrm>
          <a:off x="0" y="0"/>
          <a:ext cx="0" cy="0"/>
          <a:chOff x="0" y="0"/>
          <a:chExt cx="0" cy="0"/>
        </a:xfrm>
      </p:grpSpPr>
      <p:sp>
        <p:nvSpPr>
          <p:cNvPr id="246" name="Google Shape;246;p3"/>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
          <p:cNvSpPr txBox="1"/>
          <p:nvPr>
            <p:ph type="title"/>
          </p:nvPr>
        </p:nvSpPr>
        <p:spPr>
          <a:xfrm>
            <a:off x="2016675" y="1307163"/>
            <a:ext cx="1311600" cy="41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5000"/>
              <a:buNone/>
              <a:defRPr sz="400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000000"/>
              </a:buClr>
              <a:buSzPts val="5000"/>
              <a:buNone/>
              <a:defRPr sz="5000">
                <a:solidFill>
                  <a:srgbClr val="000000"/>
                </a:solidFill>
              </a:defRPr>
            </a:lvl2pPr>
            <a:lvl3pPr lvl="2" algn="ctr">
              <a:lnSpc>
                <a:spcPct val="100000"/>
              </a:lnSpc>
              <a:spcBef>
                <a:spcPts val="0"/>
              </a:spcBef>
              <a:spcAft>
                <a:spcPts val="0"/>
              </a:spcAft>
              <a:buClr>
                <a:srgbClr val="000000"/>
              </a:buClr>
              <a:buSzPts val="5000"/>
              <a:buNone/>
              <a:defRPr sz="5000">
                <a:solidFill>
                  <a:srgbClr val="000000"/>
                </a:solidFill>
              </a:defRPr>
            </a:lvl3pPr>
            <a:lvl4pPr lvl="3" algn="ctr">
              <a:lnSpc>
                <a:spcPct val="100000"/>
              </a:lnSpc>
              <a:spcBef>
                <a:spcPts val="0"/>
              </a:spcBef>
              <a:spcAft>
                <a:spcPts val="0"/>
              </a:spcAft>
              <a:buClr>
                <a:srgbClr val="000000"/>
              </a:buClr>
              <a:buSzPts val="5000"/>
              <a:buNone/>
              <a:defRPr sz="5000">
                <a:solidFill>
                  <a:srgbClr val="000000"/>
                </a:solidFill>
              </a:defRPr>
            </a:lvl4pPr>
            <a:lvl5pPr lvl="4" algn="ctr">
              <a:lnSpc>
                <a:spcPct val="100000"/>
              </a:lnSpc>
              <a:spcBef>
                <a:spcPts val="0"/>
              </a:spcBef>
              <a:spcAft>
                <a:spcPts val="0"/>
              </a:spcAft>
              <a:buClr>
                <a:srgbClr val="000000"/>
              </a:buClr>
              <a:buSzPts val="5000"/>
              <a:buNone/>
              <a:defRPr sz="5000">
                <a:solidFill>
                  <a:srgbClr val="000000"/>
                </a:solidFill>
              </a:defRPr>
            </a:lvl5pPr>
            <a:lvl6pPr lvl="5" algn="ctr">
              <a:lnSpc>
                <a:spcPct val="100000"/>
              </a:lnSpc>
              <a:spcBef>
                <a:spcPts val="0"/>
              </a:spcBef>
              <a:spcAft>
                <a:spcPts val="0"/>
              </a:spcAft>
              <a:buClr>
                <a:srgbClr val="000000"/>
              </a:buClr>
              <a:buSzPts val="5000"/>
              <a:buNone/>
              <a:defRPr sz="5000">
                <a:solidFill>
                  <a:srgbClr val="000000"/>
                </a:solidFill>
              </a:defRPr>
            </a:lvl6pPr>
            <a:lvl7pPr lvl="6" algn="ctr">
              <a:lnSpc>
                <a:spcPct val="100000"/>
              </a:lnSpc>
              <a:spcBef>
                <a:spcPts val="0"/>
              </a:spcBef>
              <a:spcAft>
                <a:spcPts val="0"/>
              </a:spcAft>
              <a:buClr>
                <a:srgbClr val="000000"/>
              </a:buClr>
              <a:buSzPts val="5000"/>
              <a:buNone/>
              <a:defRPr sz="5000">
                <a:solidFill>
                  <a:srgbClr val="000000"/>
                </a:solidFill>
              </a:defRPr>
            </a:lvl7pPr>
            <a:lvl8pPr lvl="7" algn="ctr">
              <a:lnSpc>
                <a:spcPct val="100000"/>
              </a:lnSpc>
              <a:spcBef>
                <a:spcPts val="0"/>
              </a:spcBef>
              <a:spcAft>
                <a:spcPts val="0"/>
              </a:spcAft>
              <a:buClr>
                <a:srgbClr val="000000"/>
              </a:buClr>
              <a:buSzPts val="5000"/>
              <a:buNone/>
              <a:defRPr sz="5000">
                <a:solidFill>
                  <a:srgbClr val="000000"/>
                </a:solidFill>
              </a:defRPr>
            </a:lvl8pPr>
            <a:lvl9pPr lvl="8" algn="ctr">
              <a:lnSpc>
                <a:spcPct val="100000"/>
              </a:lnSpc>
              <a:spcBef>
                <a:spcPts val="0"/>
              </a:spcBef>
              <a:spcAft>
                <a:spcPts val="0"/>
              </a:spcAft>
              <a:buClr>
                <a:srgbClr val="000000"/>
              </a:buClr>
              <a:buSzPts val="5000"/>
              <a:buNone/>
              <a:defRPr sz="5000">
                <a:solidFill>
                  <a:srgbClr val="000000"/>
                </a:solidFill>
              </a:defRPr>
            </a:lvl9pPr>
          </a:lstStyle>
          <a:p/>
        </p:txBody>
      </p:sp>
      <p:sp>
        <p:nvSpPr>
          <p:cNvPr id="248" name="Google Shape;248;p3"/>
          <p:cNvSpPr txBox="1"/>
          <p:nvPr>
            <p:ph idx="1" type="subTitle"/>
          </p:nvPr>
        </p:nvSpPr>
        <p:spPr>
          <a:xfrm>
            <a:off x="1495375" y="1796175"/>
            <a:ext cx="24045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9" name="Google Shape;249;p3"/>
          <p:cNvSpPr txBox="1"/>
          <p:nvPr>
            <p:ph idx="2" type="subTitle"/>
          </p:nvPr>
        </p:nvSpPr>
        <p:spPr>
          <a:xfrm>
            <a:off x="1495325" y="2142375"/>
            <a:ext cx="2404500" cy="49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0" name="Google Shape;250;p3"/>
          <p:cNvSpPr txBox="1"/>
          <p:nvPr>
            <p:ph idx="3" type="ctrTitle"/>
          </p:nvPr>
        </p:nvSpPr>
        <p:spPr>
          <a:xfrm>
            <a:off x="1559350" y="531825"/>
            <a:ext cx="6018000" cy="55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1" name="Google Shape;251;p3"/>
          <p:cNvSpPr txBox="1"/>
          <p:nvPr>
            <p:ph idx="4" type="title"/>
          </p:nvPr>
        </p:nvSpPr>
        <p:spPr>
          <a:xfrm>
            <a:off x="5715500" y="1299850"/>
            <a:ext cx="1311600" cy="41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5000"/>
              <a:buNone/>
              <a:defRPr sz="400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000000"/>
              </a:buClr>
              <a:buSzPts val="5000"/>
              <a:buNone/>
              <a:defRPr sz="5000">
                <a:solidFill>
                  <a:srgbClr val="000000"/>
                </a:solidFill>
              </a:defRPr>
            </a:lvl2pPr>
            <a:lvl3pPr lvl="2" algn="ctr">
              <a:lnSpc>
                <a:spcPct val="100000"/>
              </a:lnSpc>
              <a:spcBef>
                <a:spcPts val="0"/>
              </a:spcBef>
              <a:spcAft>
                <a:spcPts val="0"/>
              </a:spcAft>
              <a:buClr>
                <a:srgbClr val="000000"/>
              </a:buClr>
              <a:buSzPts val="5000"/>
              <a:buNone/>
              <a:defRPr sz="5000">
                <a:solidFill>
                  <a:srgbClr val="000000"/>
                </a:solidFill>
              </a:defRPr>
            </a:lvl3pPr>
            <a:lvl4pPr lvl="3" algn="ctr">
              <a:lnSpc>
                <a:spcPct val="100000"/>
              </a:lnSpc>
              <a:spcBef>
                <a:spcPts val="0"/>
              </a:spcBef>
              <a:spcAft>
                <a:spcPts val="0"/>
              </a:spcAft>
              <a:buClr>
                <a:srgbClr val="000000"/>
              </a:buClr>
              <a:buSzPts val="5000"/>
              <a:buNone/>
              <a:defRPr sz="5000">
                <a:solidFill>
                  <a:srgbClr val="000000"/>
                </a:solidFill>
              </a:defRPr>
            </a:lvl4pPr>
            <a:lvl5pPr lvl="4" algn="ctr">
              <a:lnSpc>
                <a:spcPct val="100000"/>
              </a:lnSpc>
              <a:spcBef>
                <a:spcPts val="0"/>
              </a:spcBef>
              <a:spcAft>
                <a:spcPts val="0"/>
              </a:spcAft>
              <a:buClr>
                <a:srgbClr val="000000"/>
              </a:buClr>
              <a:buSzPts val="5000"/>
              <a:buNone/>
              <a:defRPr sz="5000">
                <a:solidFill>
                  <a:srgbClr val="000000"/>
                </a:solidFill>
              </a:defRPr>
            </a:lvl5pPr>
            <a:lvl6pPr lvl="5" algn="ctr">
              <a:lnSpc>
                <a:spcPct val="100000"/>
              </a:lnSpc>
              <a:spcBef>
                <a:spcPts val="0"/>
              </a:spcBef>
              <a:spcAft>
                <a:spcPts val="0"/>
              </a:spcAft>
              <a:buClr>
                <a:srgbClr val="000000"/>
              </a:buClr>
              <a:buSzPts val="5000"/>
              <a:buNone/>
              <a:defRPr sz="5000">
                <a:solidFill>
                  <a:srgbClr val="000000"/>
                </a:solidFill>
              </a:defRPr>
            </a:lvl6pPr>
            <a:lvl7pPr lvl="6" algn="ctr">
              <a:lnSpc>
                <a:spcPct val="100000"/>
              </a:lnSpc>
              <a:spcBef>
                <a:spcPts val="0"/>
              </a:spcBef>
              <a:spcAft>
                <a:spcPts val="0"/>
              </a:spcAft>
              <a:buClr>
                <a:srgbClr val="000000"/>
              </a:buClr>
              <a:buSzPts val="5000"/>
              <a:buNone/>
              <a:defRPr sz="5000">
                <a:solidFill>
                  <a:srgbClr val="000000"/>
                </a:solidFill>
              </a:defRPr>
            </a:lvl7pPr>
            <a:lvl8pPr lvl="7" algn="ctr">
              <a:lnSpc>
                <a:spcPct val="100000"/>
              </a:lnSpc>
              <a:spcBef>
                <a:spcPts val="0"/>
              </a:spcBef>
              <a:spcAft>
                <a:spcPts val="0"/>
              </a:spcAft>
              <a:buClr>
                <a:srgbClr val="000000"/>
              </a:buClr>
              <a:buSzPts val="5000"/>
              <a:buNone/>
              <a:defRPr sz="5000">
                <a:solidFill>
                  <a:srgbClr val="000000"/>
                </a:solidFill>
              </a:defRPr>
            </a:lvl8pPr>
            <a:lvl9pPr lvl="8" algn="ctr">
              <a:lnSpc>
                <a:spcPct val="100000"/>
              </a:lnSpc>
              <a:spcBef>
                <a:spcPts val="0"/>
              </a:spcBef>
              <a:spcAft>
                <a:spcPts val="0"/>
              </a:spcAft>
              <a:buClr>
                <a:srgbClr val="000000"/>
              </a:buClr>
              <a:buSzPts val="5000"/>
              <a:buNone/>
              <a:defRPr sz="5000">
                <a:solidFill>
                  <a:srgbClr val="000000"/>
                </a:solidFill>
              </a:defRPr>
            </a:lvl9pPr>
          </a:lstStyle>
          <a:p/>
        </p:txBody>
      </p:sp>
      <p:sp>
        <p:nvSpPr>
          <p:cNvPr id="252" name="Google Shape;252;p3"/>
          <p:cNvSpPr txBox="1"/>
          <p:nvPr>
            <p:ph idx="5" type="subTitle"/>
          </p:nvPr>
        </p:nvSpPr>
        <p:spPr>
          <a:xfrm>
            <a:off x="5194200" y="1788725"/>
            <a:ext cx="24045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3" name="Google Shape;253;p3"/>
          <p:cNvSpPr txBox="1"/>
          <p:nvPr>
            <p:ph idx="6" type="subTitle"/>
          </p:nvPr>
        </p:nvSpPr>
        <p:spPr>
          <a:xfrm>
            <a:off x="5194150" y="2134925"/>
            <a:ext cx="2404500" cy="49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4" name="Google Shape;254;p3"/>
          <p:cNvSpPr txBox="1"/>
          <p:nvPr>
            <p:ph idx="7" type="title"/>
          </p:nvPr>
        </p:nvSpPr>
        <p:spPr>
          <a:xfrm>
            <a:off x="2041800" y="3122513"/>
            <a:ext cx="1311600" cy="3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5000"/>
              <a:buNone/>
              <a:defRPr sz="4000">
                <a:solidFill>
                  <a:srgbClr val="49EF9E"/>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000000"/>
              </a:buClr>
              <a:buSzPts val="5000"/>
              <a:buNone/>
              <a:defRPr sz="5000">
                <a:solidFill>
                  <a:srgbClr val="000000"/>
                </a:solidFill>
              </a:defRPr>
            </a:lvl2pPr>
            <a:lvl3pPr lvl="2" algn="ctr">
              <a:lnSpc>
                <a:spcPct val="100000"/>
              </a:lnSpc>
              <a:spcBef>
                <a:spcPts val="0"/>
              </a:spcBef>
              <a:spcAft>
                <a:spcPts val="0"/>
              </a:spcAft>
              <a:buClr>
                <a:srgbClr val="000000"/>
              </a:buClr>
              <a:buSzPts val="5000"/>
              <a:buNone/>
              <a:defRPr sz="5000">
                <a:solidFill>
                  <a:srgbClr val="000000"/>
                </a:solidFill>
              </a:defRPr>
            </a:lvl3pPr>
            <a:lvl4pPr lvl="3" algn="ctr">
              <a:lnSpc>
                <a:spcPct val="100000"/>
              </a:lnSpc>
              <a:spcBef>
                <a:spcPts val="0"/>
              </a:spcBef>
              <a:spcAft>
                <a:spcPts val="0"/>
              </a:spcAft>
              <a:buClr>
                <a:srgbClr val="000000"/>
              </a:buClr>
              <a:buSzPts val="5000"/>
              <a:buNone/>
              <a:defRPr sz="5000">
                <a:solidFill>
                  <a:srgbClr val="000000"/>
                </a:solidFill>
              </a:defRPr>
            </a:lvl4pPr>
            <a:lvl5pPr lvl="4" algn="ctr">
              <a:lnSpc>
                <a:spcPct val="100000"/>
              </a:lnSpc>
              <a:spcBef>
                <a:spcPts val="0"/>
              </a:spcBef>
              <a:spcAft>
                <a:spcPts val="0"/>
              </a:spcAft>
              <a:buClr>
                <a:srgbClr val="000000"/>
              </a:buClr>
              <a:buSzPts val="5000"/>
              <a:buNone/>
              <a:defRPr sz="5000">
                <a:solidFill>
                  <a:srgbClr val="000000"/>
                </a:solidFill>
              </a:defRPr>
            </a:lvl5pPr>
            <a:lvl6pPr lvl="5" algn="ctr">
              <a:lnSpc>
                <a:spcPct val="100000"/>
              </a:lnSpc>
              <a:spcBef>
                <a:spcPts val="0"/>
              </a:spcBef>
              <a:spcAft>
                <a:spcPts val="0"/>
              </a:spcAft>
              <a:buClr>
                <a:srgbClr val="000000"/>
              </a:buClr>
              <a:buSzPts val="5000"/>
              <a:buNone/>
              <a:defRPr sz="5000">
                <a:solidFill>
                  <a:srgbClr val="000000"/>
                </a:solidFill>
              </a:defRPr>
            </a:lvl6pPr>
            <a:lvl7pPr lvl="6" algn="ctr">
              <a:lnSpc>
                <a:spcPct val="100000"/>
              </a:lnSpc>
              <a:spcBef>
                <a:spcPts val="0"/>
              </a:spcBef>
              <a:spcAft>
                <a:spcPts val="0"/>
              </a:spcAft>
              <a:buClr>
                <a:srgbClr val="000000"/>
              </a:buClr>
              <a:buSzPts val="5000"/>
              <a:buNone/>
              <a:defRPr sz="5000">
                <a:solidFill>
                  <a:srgbClr val="000000"/>
                </a:solidFill>
              </a:defRPr>
            </a:lvl7pPr>
            <a:lvl8pPr lvl="7" algn="ctr">
              <a:lnSpc>
                <a:spcPct val="100000"/>
              </a:lnSpc>
              <a:spcBef>
                <a:spcPts val="0"/>
              </a:spcBef>
              <a:spcAft>
                <a:spcPts val="0"/>
              </a:spcAft>
              <a:buClr>
                <a:srgbClr val="000000"/>
              </a:buClr>
              <a:buSzPts val="5000"/>
              <a:buNone/>
              <a:defRPr sz="5000">
                <a:solidFill>
                  <a:srgbClr val="000000"/>
                </a:solidFill>
              </a:defRPr>
            </a:lvl8pPr>
            <a:lvl9pPr lvl="8" algn="ctr">
              <a:lnSpc>
                <a:spcPct val="100000"/>
              </a:lnSpc>
              <a:spcBef>
                <a:spcPts val="0"/>
              </a:spcBef>
              <a:spcAft>
                <a:spcPts val="0"/>
              </a:spcAft>
              <a:buClr>
                <a:srgbClr val="000000"/>
              </a:buClr>
              <a:buSzPts val="5000"/>
              <a:buNone/>
              <a:defRPr sz="5000">
                <a:solidFill>
                  <a:srgbClr val="000000"/>
                </a:solidFill>
              </a:defRPr>
            </a:lvl9pPr>
          </a:lstStyle>
          <a:p/>
        </p:txBody>
      </p:sp>
      <p:sp>
        <p:nvSpPr>
          <p:cNvPr id="255" name="Google Shape;255;p3"/>
          <p:cNvSpPr txBox="1"/>
          <p:nvPr>
            <p:ph idx="8" type="subTitle"/>
          </p:nvPr>
        </p:nvSpPr>
        <p:spPr>
          <a:xfrm>
            <a:off x="1495338" y="3544788"/>
            <a:ext cx="24045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6" name="Google Shape;256;p3"/>
          <p:cNvSpPr txBox="1"/>
          <p:nvPr>
            <p:ph idx="9" type="subTitle"/>
          </p:nvPr>
        </p:nvSpPr>
        <p:spPr>
          <a:xfrm>
            <a:off x="1495338" y="3890988"/>
            <a:ext cx="2404500" cy="49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7" name="Google Shape;257;p3"/>
          <p:cNvSpPr txBox="1"/>
          <p:nvPr>
            <p:ph idx="13" type="title"/>
          </p:nvPr>
        </p:nvSpPr>
        <p:spPr>
          <a:xfrm>
            <a:off x="5715525" y="3122513"/>
            <a:ext cx="1311600" cy="3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5000"/>
              <a:buNone/>
              <a:defRPr sz="400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000000"/>
              </a:buClr>
              <a:buSzPts val="5000"/>
              <a:buNone/>
              <a:defRPr sz="5000">
                <a:solidFill>
                  <a:srgbClr val="000000"/>
                </a:solidFill>
              </a:defRPr>
            </a:lvl2pPr>
            <a:lvl3pPr lvl="2" algn="ctr">
              <a:lnSpc>
                <a:spcPct val="100000"/>
              </a:lnSpc>
              <a:spcBef>
                <a:spcPts val="0"/>
              </a:spcBef>
              <a:spcAft>
                <a:spcPts val="0"/>
              </a:spcAft>
              <a:buClr>
                <a:srgbClr val="000000"/>
              </a:buClr>
              <a:buSzPts val="5000"/>
              <a:buNone/>
              <a:defRPr sz="5000">
                <a:solidFill>
                  <a:srgbClr val="000000"/>
                </a:solidFill>
              </a:defRPr>
            </a:lvl3pPr>
            <a:lvl4pPr lvl="3" algn="ctr">
              <a:lnSpc>
                <a:spcPct val="100000"/>
              </a:lnSpc>
              <a:spcBef>
                <a:spcPts val="0"/>
              </a:spcBef>
              <a:spcAft>
                <a:spcPts val="0"/>
              </a:spcAft>
              <a:buClr>
                <a:srgbClr val="000000"/>
              </a:buClr>
              <a:buSzPts val="5000"/>
              <a:buNone/>
              <a:defRPr sz="5000">
                <a:solidFill>
                  <a:srgbClr val="000000"/>
                </a:solidFill>
              </a:defRPr>
            </a:lvl4pPr>
            <a:lvl5pPr lvl="4" algn="ctr">
              <a:lnSpc>
                <a:spcPct val="100000"/>
              </a:lnSpc>
              <a:spcBef>
                <a:spcPts val="0"/>
              </a:spcBef>
              <a:spcAft>
                <a:spcPts val="0"/>
              </a:spcAft>
              <a:buClr>
                <a:srgbClr val="000000"/>
              </a:buClr>
              <a:buSzPts val="5000"/>
              <a:buNone/>
              <a:defRPr sz="5000">
                <a:solidFill>
                  <a:srgbClr val="000000"/>
                </a:solidFill>
              </a:defRPr>
            </a:lvl5pPr>
            <a:lvl6pPr lvl="5" algn="ctr">
              <a:lnSpc>
                <a:spcPct val="100000"/>
              </a:lnSpc>
              <a:spcBef>
                <a:spcPts val="0"/>
              </a:spcBef>
              <a:spcAft>
                <a:spcPts val="0"/>
              </a:spcAft>
              <a:buClr>
                <a:srgbClr val="000000"/>
              </a:buClr>
              <a:buSzPts val="5000"/>
              <a:buNone/>
              <a:defRPr sz="5000">
                <a:solidFill>
                  <a:srgbClr val="000000"/>
                </a:solidFill>
              </a:defRPr>
            </a:lvl6pPr>
            <a:lvl7pPr lvl="6" algn="ctr">
              <a:lnSpc>
                <a:spcPct val="100000"/>
              </a:lnSpc>
              <a:spcBef>
                <a:spcPts val="0"/>
              </a:spcBef>
              <a:spcAft>
                <a:spcPts val="0"/>
              </a:spcAft>
              <a:buClr>
                <a:srgbClr val="000000"/>
              </a:buClr>
              <a:buSzPts val="5000"/>
              <a:buNone/>
              <a:defRPr sz="5000">
                <a:solidFill>
                  <a:srgbClr val="000000"/>
                </a:solidFill>
              </a:defRPr>
            </a:lvl7pPr>
            <a:lvl8pPr lvl="7" algn="ctr">
              <a:lnSpc>
                <a:spcPct val="100000"/>
              </a:lnSpc>
              <a:spcBef>
                <a:spcPts val="0"/>
              </a:spcBef>
              <a:spcAft>
                <a:spcPts val="0"/>
              </a:spcAft>
              <a:buClr>
                <a:srgbClr val="000000"/>
              </a:buClr>
              <a:buSzPts val="5000"/>
              <a:buNone/>
              <a:defRPr sz="5000">
                <a:solidFill>
                  <a:srgbClr val="000000"/>
                </a:solidFill>
              </a:defRPr>
            </a:lvl8pPr>
            <a:lvl9pPr lvl="8" algn="ctr">
              <a:lnSpc>
                <a:spcPct val="100000"/>
              </a:lnSpc>
              <a:spcBef>
                <a:spcPts val="0"/>
              </a:spcBef>
              <a:spcAft>
                <a:spcPts val="0"/>
              </a:spcAft>
              <a:buClr>
                <a:srgbClr val="000000"/>
              </a:buClr>
              <a:buSzPts val="5000"/>
              <a:buNone/>
              <a:defRPr sz="5000">
                <a:solidFill>
                  <a:srgbClr val="000000"/>
                </a:solidFill>
              </a:defRPr>
            </a:lvl9pPr>
          </a:lstStyle>
          <a:p/>
        </p:txBody>
      </p:sp>
      <p:sp>
        <p:nvSpPr>
          <p:cNvPr id="258" name="Google Shape;258;p3"/>
          <p:cNvSpPr txBox="1"/>
          <p:nvPr>
            <p:ph idx="14" type="subTitle"/>
          </p:nvPr>
        </p:nvSpPr>
        <p:spPr>
          <a:xfrm>
            <a:off x="5194213" y="3544788"/>
            <a:ext cx="24045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9" name="Google Shape;259;p3"/>
          <p:cNvSpPr txBox="1"/>
          <p:nvPr>
            <p:ph idx="15" type="subTitle"/>
          </p:nvPr>
        </p:nvSpPr>
        <p:spPr>
          <a:xfrm>
            <a:off x="5194163" y="3890988"/>
            <a:ext cx="2404500" cy="49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260" name="Google Shape;260;p3"/>
          <p:cNvGrpSpPr/>
          <p:nvPr/>
        </p:nvGrpSpPr>
        <p:grpSpPr>
          <a:xfrm>
            <a:off x="605204" y="93604"/>
            <a:ext cx="299035" cy="345618"/>
            <a:chOff x="897854" y="106279"/>
            <a:chExt cx="299035" cy="345618"/>
          </a:xfrm>
        </p:grpSpPr>
        <p:sp>
          <p:nvSpPr>
            <p:cNvPr id="261" name="Google Shape;261;p3"/>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2" name="Google Shape;272;p3"/>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273" name="Google Shape;273;p3"/>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274" name="Google Shape;274;p3"/>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275" name="Google Shape;275;p3"/>
          <p:cNvGrpSpPr/>
          <p:nvPr/>
        </p:nvGrpSpPr>
        <p:grpSpPr>
          <a:xfrm>
            <a:off x="843639" y="4771030"/>
            <a:ext cx="1602228" cy="187836"/>
            <a:chOff x="366376" y="4721042"/>
            <a:chExt cx="1602228" cy="187836"/>
          </a:xfrm>
        </p:grpSpPr>
        <p:sp>
          <p:nvSpPr>
            <p:cNvPr id="276" name="Google Shape;276;p3"/>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94" name="Google Shape;294;p3"/>
          <p:cNvCxnSpPr/>
          <p:nvPr/>
        </p:nvCxnSpPr>
        <p:spPr>
          <a:xfrm>
            <a:off x="1402450" y="1087900"/>
            <a:ext cx="0" cy="3541500"/>
          </a:xfrm>
          <a:prstGeom prst="straightConnector1">
            <a:avLst/>
          </a:prstGeom>
          <a:noFill/>
          <a:ln cap="flat" cmpd="sng" w="9525">
            <a:solidFill>
              <a:srgbClr val="DAC6FF"/>
            </a:solidFill>
            <a:prstDash val="solid"/>
            <a:round/>
            <a:headEnd len="sm" w="sm" type="none"/>
            <a:tailEnd len="sm" w="sm" type="none"/>
          </a:ln>
        </p:spPr>
      </p:cxnSp>
      <p:cxnSp>
        <p:nvCxnSpPr>
          <p:cNvPr id="295" name="Google Shape;295;p3"/>
          <p:cNvCxnSpPr/>
          <p:nvPr/>
        </p:nvCxnSpPr>
        <p:spPr>
          <a:xfrm>
            <a:off x="4008463" y="1087900"/>
            <a:ext cx="0" cy="3543900"/>
          </a:xfrm>
          <a:prstGeom prst="straightConnector1">
            <a:avLst/>
          </a:prstGeom>
          <a:noFill/>
          <a:ln cap="flat" cmpd="sng" w="9525">
            <a:solidFill>
              <a:srgbClr val="DAC6FF"/>
            </a:solidFill>
            <a:prstDash val="solid"/>
            <a:round/>
            <a:headEnd len="sm" w="sm" type="none"/>
            <a:tailEnd len="sm" w="sm" type="none"/>
          </a:ln>
        </p:spPr>
      </p:cxnSp>
      <p:cxnSp>
        <p:nvCxnSpPr>
          <p:cNvPr id="296" name="Google Shape;296;p3"/>
          <p:cNvCxnSpPr/>
          <p:nvPr/>
        </p:nvCxnSpPr>
        <p:spPr>
          <a:xfrm>
            <a:off x="5114300" y="1087900"/>
            <a:ext cx="0" cy="3543600"/>
          </a:xfrm>
          <a:prstGeom prst="straightConnector1">
            <a:avLst/>
          </a:prstGeom>
          <a:noFill/>
          <a:ln cap="flat" cmpd="sng" w="9525">
            <a:solidFill>
              <a:srgbClr val="DAC6FF"/>
            </a:solidFill>
            <a:prstDash val="solid"/>
            <a:round/>
            <a:headEnd len="sm" w="sm" type="none"/>
            <a:tailEnd len="sm" w="sm" type="none"/>
          </a:ln>
        </p:spPr>
      </p:cxnSp>
      <p:cxnSp>
        <p:nvCxnSpPr>
          <p:cNvPr id="297" name="Google Shape;297;p3"/>
          <p:cNvCxnSpPr/>
          <p:nvPr/>
        </p:nvCxnSpPr>
        <p:spPr>
          <a:xfrm>
            <a:off x="608900" y="2865225"/>
            <a:ext cx="7929900" cy="0"/>
          </a:xfrm>
          <a:prstGeom prst="straightConnector1">
            <a:avLst/>
          </a:prstGeom>
          <a:noFill/>
          <a:ln cap="flat" cmpd="sng" w="9525">
            <a:solidFill>
              <a:srgbClr val="DAC6FF"/>
            </a:solidFill>
            <a:prstDash val="solid"/>
            <a:round/>
            <a:headEnd len="sm" w="sm" type="none"/>
            <a:tailEnd len="sm" w="sm" type="none"/>
          </a:ln>
        </p:spPr>
      </p:cxnSp>
      <p:grpSp>
        <p:nvGrpSpPr>
          <p:cNvPr id="298" name="Google Shape;298;p3"/>
          <p:cNvGrpSpPr/>
          <p:nvPr/>
        </p:nvGrpSpPr>
        <p:grpSpPr>
          <a:xfrm rot="5400000">
            <a:off x="-949438" y="1426247"/>
            <a:ext cx="1887095" cy="804244"/>
            <a:chOff x="-2718975" y="792300"/>
            <a:chExt cx="2005201" cy="854579"/>
          </a:xfrm>
        </p:grpSpPr>
        <p:sp>
          <p:nvSpPr>
            <p:cNvPr id="299" name="Google Shape;299;p3"/>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 name="Google Shape;383;p3"/>
          <p:cNvGrpSpPr/>
          <p:nvPr/>
        </p:nvGrpSpPr>
        <p:grpSpPr>
          <a:xfrm rot="5400000">
            <a:off x="8206362" y="3304247"/>
            <a:ext cx="1887095" cy="804244"/>
            <a:chOff x="-2718975" y="792300"/>
            <a:chExt cx="2005201" cy="854579"/>
          </a:xfrm>
        </p:grpSpPr>
        <p:sp>
          <p:nvSpPr>
            <p:cNvPr id="384" name="Google Shape;384;p3"/>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68" name="Google Shape;468;p3"/>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cxnSp>
        <p:nvCxnSpPr>
          <p:cNvPr id="469" name="Google Shape;469;p3"/>
          <p:cNvCxnSpPr/>
          <p:nvPr/>
        </p:nvCxnSpPr>
        <p:spPr>
          <a:xfrm>
            <a:off x="7685150" y="1087900"/>
            <a:ext cx="0" cy="3543600"/>
          </a:xfrm>
          <a:prstGeom prst="straightConnector1">
            <a:avLst/>
          </a:prstGeom>
          <a:noFill/>
          <a:ln cap="flat" cmpd="sng" w="9525">
            <a:solidFill>
              <a:srgbClr val="DAC6FF"/>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
    <p:spTree>
      <p:nvGrpSpPr>
        <p:cNvPr id="3746" name="Shape 3746"/>
        <p:cNvGrpSpPr/>
        <p:nvPr/>
      </p:nvGrpSpPr>
      <p:grpSpPr>
        <a:xfrm>
          <a:off x="0" y="0"/>
          <a:ext cx="0" cy="0"/>
          <a:chOff x="0" y="0"/>
          <a:chExt cx="0" cy="0"/>
        </a:xfrm>
      </p:grpSpPr>
      <p:sp>
        <p:nvSpPr>
          <p:cNvPr id="3747" name="Google Shape;3747;p21"/>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8" name="Google Shape;3748;p21"/>
          <p:cNvGrpSpPr/>
          <p:nvPr/>
        </p:nvGrpSpPr>
        <p:grpSpPr>
          <a:xfrm flipH="1" rot="10800000">
            <a:off x="-1486237" y="3731763"/>
            <a:ext cx="2005201" cy="854579"/>
            <a:chOff x="-2718975" y="792300"/>
            <a:chExt cx="2005201" cy="854579"/>
          </a:xfrm>
        </p:grpSpPr>
        <p:sp>
          <p:nvSpPr>
            <p:cNvPr id="3749" name="Google Shape;3749;p21"/>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21"/>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21"/>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21"/>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21"/>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21"/>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21"/>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21"/>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21"/>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21"/>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21"/>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21"/>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21"/>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21"/>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21"/>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21"/>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21"/>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21"/>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21"/>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21"/>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21"/>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21"/>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21"/>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21"/>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21"/>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21"/>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21"/>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21"/>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21"/>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21"/>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21"/>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21"/>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21"/>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21"/>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21"/>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21"/>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21"/>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21"/>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21"/>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21"/>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21"/>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21"/>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21"/>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21"/>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21"/>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21"/>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21"/>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21"/>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21"/>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21"/>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21"/>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21"/>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21"/>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21"/>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21"/>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21"/>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21"/>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21"/>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21"/>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21"/>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21"/>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21"/>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21"/>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21"/>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21"/>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21"/>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21"/>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21"/>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21"/>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21"/>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21"/>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21"/>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21"/>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21"/>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21"/>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21"/>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21"/>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21"/>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21"/>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21"/>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21"/>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21"/>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21"/>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21"/>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3" name="Google Shape;3833;p21"/>
          <p:cNvGrpSpPr/>
          <p:nvPr/>
        </p:nvGrpSpPr>
        <p:grpSpPr>
          <a:xfrm flipH="1">
            <a:off x="8604512" y="569438"/>
            <a:ext cx="2005201" cy="854579"/>
            <a:chOff x="-2718975" y="792300"/>
            <a:chExt cx="2005201" cy="854579"/>
          </a:xfrm>
        </p:grpSpPr>
        <p:sp>
          <p:nvSpPr>
            <p:cNvPr id="3834" name="Google Shape;3834;p21"/>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21"/>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21"/>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21"/>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21"/>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21"/>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21"/>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21"/>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21"/>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21"/>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21"/>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21"/>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21"/>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21"/>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21"/>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21"/>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21"/>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21"/>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21"/>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21"/>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21"/>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21"/>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21"/>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21"/>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21"/>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21"/>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21"/>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21"/>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21"/>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21"/>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21"/>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21"/>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21"/>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21"/>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21"/>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21"/>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21"/>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21"/>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21"/>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21"/>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21"/>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21"/>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21"/>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21"/>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21"/>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21"/>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21"/>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21"/>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21"/>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21"/>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21"/>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21"/>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21"/>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21"/>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21"/>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21"/>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21"/>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21"/>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21"/>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21"/>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21"/>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21"/>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21"/>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21"/>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21"/>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21"/>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21"/>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21"/>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21"/>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21"/>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21"/>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21"/>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21"/>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21"/>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21"/>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21"/>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21"/>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21"/>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21"/>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21"/>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21"/>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21"/>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21"/>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21"/>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8" name="Google Shape;3918;p21"/>
          <p:cNvGrpSpPr/>
          <p:nvPr/>
        </p:nvGrpSpPr>
        <p:grpSpPr>
          <a:xfrm>
            <a:off x="605204" y="93604"/>
            <a:ext cx="299035" cy="345618"/>
            <a:chOff x="897854" y="106279"/>
            <a:chExt cx="299035" cy="345618"/>
          </a:xfrm>
        </p:grpSpPr>
        <p:sp>
          <p:nvSpPr>
            <p:cNvPr id="3919" name="Google Shape;3919;p21"/>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21"/>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21"/>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21"/>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21"/>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21"/>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21"/>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21"/>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21"/>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21"/>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21"/>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930" name="Google Shape;3930;p21"/>
          <p:cNvCxnSpPr/>
          <p:nvPr/>
        </p:nvCxnSpPr>
        <p:spPr>
          <a:xfrm>
            <a:off x="8529063" y="528800"/>
            <a:ext cx="0" cy="4695300"/>
          </a:xfrm>
          <a:prstGeom prst="straightConnector1">
            <a:avLst/>
          </a:prstGeom>
          <a:noFill/>
          <a:ln cap="flat" cmpd="sng" w="9525">
            <a:solidFill>
              <a:srgbClr val="DAC6FF"/>
            </a:solidFill>
            <a:prstDash val="solid"/>
            <a:round/>
            <a:headEnd len="sm" w="sm" type="none"/>
            <a:tailEnd len="sm" w="sm" type="none"/>
          </a:ln>
        </p:spPr>
      </p:cxnSp>
      <p:cxnSp>
        <p:nvCxnSpPr>
          <p:cNvPr id="3931" name="Google Shape;3931;p21"/>
          <p:cNvCxnSpPr/>
          <p:nvPr/>
        </p:nvCxnSpPr>
        <p:spPr>
          <a:xfrm>
            <a:off x="595463"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3932" name="Google Shape;3932;p21"/>
          <p:cNvCxnSpPr/>
          <p:nvPr/>
        </p:nvCxnSpPr>
        <p:spPr>
          <a:xfrm rot="10800000">
            <a:off x="-324012" y="4632850"/>
            <a:ext cx="9739500" cy="0"/>
          </a:xfrm>
          <a:prstGeom prst="straightConnector1">
            <a:avLst/>
          </a:prstGeom>
          <a:noFill/>
          <a:ln cap="flat" cmpd="sng" w="9525">
            <a:solidFill>
              <a:srgbClr val="DAC6FF"/>
            </a:solidFill>
            <a:prstDash val="solid"/>
            <a:round/>
            <a:headEnd len="sm" w="sm" type="none"/>
            <a:tailEnd len="sm" w="sm" type="none"/>
          </a:ln>
        </p:spPr>
      </p:cxnSp>
      <p:sp>
        <p:nvSpPr>
          <p:cNvPr id="3933" name="Google Shape;3933;p21"/>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21"/>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21"/>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21"/>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37" name="Google Shape;3937;p21"/>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grpSp>
        <p:nvGrpSpPr>
          <p:cNvPr id="3938" name="Google Shape;3938;p21"/>
          <p:cNvGrpSpPr/>
          <p:nvPr/>
        </p:nvGrpSpPr>
        <p:grpSpPr>
          <a:xfrm>
            <a:off x="843639" y="4771030"/>
            <a:ext cx="1602228" cy="187836"/>
            <a:chOff x="366376" y="4721042"/>
            <a:chExt cx="1602228" cy="187836"/>
          </a:xfrm>
        </p:grpSpPr>
        <p:sp>
          <p:nvSpPr>
            <p:cNvPr id="3939" name="Google Shape;3939;p21"/>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21"/>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21"/>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21"/>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21"/>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21"/>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21"/>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21"/>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21"/>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21"/>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21"/>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21"/>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21"/>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21"/>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21"/>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21"/>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21"/>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21"/>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57" name="Google Shape;3957;p21"/>
          <p:cNvSpPr txBox="1"/>
          <p:nvPr>
            <p:ph type="title"/>
          </p:nvPr>
        </p:nvSpPr>
        <p:spPr>
          <a:xfrm>
            <a:off x="2040087" y="528050"/>
            <a:ext cx="5054100" cy="77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300"/>
              <a:buNone/>
              <a:defRPr sz="450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000000"/>
              </a:buClr>
              <a:buSzPts val="5000"/>
              <a:buNone/>
              <a:defRPr sz="5000">
                <a:solidFill>
                  <a:srgbClr val="000000"/>
                </a:solidFill>
              </a:defRPr>
            </a:lvl2pPr>
            <a:lvl3pPr lvl="2" algn="ctr">
              <a:lnSpc>
                <a:spcPct val="100000"/>
              </a:lnSpc>
              <a:spcBef>
                <a:spcPts val="0"/>
              </a:spcBef>
              <a:spcAft>
                <a:spcPts val="0"/>
              </a:spcAft>
              <a:buClr>
                <a:srgbClr val="000000"/>
              </a:buClr>
              <a:buSzPts val="5000"/>
              <a:buNone/>
              <a:defRPr sz="5000">
                <a:solidFill>
                  <a:srgbClr val="000000"/>
                </a:solidFill>
              </a:defRPr>
            </a:lvl3pPr>
            <a:lvl4pPr lvl="3" algn="ctr">
              <a:lnSpc>
                <a:spcPct val="100000"/>
              </a:lnSpc>
              <a:spcBef>
                <a:spcPts val="0"/>
              </a:spcBef>
              <a:spcAft>
                <a:spcPts val="0"/>
              </a:spcAft>
              <a:buClr>
                <a:srgbClr val="000000"/>
              </a:buClr>
              <a:buSzPts val="5000"/>
              <a:buNone/>
              <a:defRPr sz="5000">
                <a:solidFill>
                  <a:srgbClr val="000000"/>
                </a:solidFill>
              </a:defRPr>
            </a:lvl4pPr>
            <a:lvl5pPr lvl="4" algn="ctr">
              <a:lnSpc>
                <a:spcPct val="100000"/>
              </a:lnSpc>
              <a:spcBef>
                <a:spcPts val="0"/>
              </a:spcBef>
              <a:spcAft>
                <a:spcPts val="0"/>
              </a:spcAft>
              <a:buClr>
                <a:srgbClr val="000000"/>
              </a:buClr>
              <a:buSzPts val="5000"/>
              <a:buNone/>
              <a:defRPr sz="5000">
                <a:solidFill>
                  <a:srgbClr val="000000"/>
                </a:solidFill>
              </a:defRPr>
            </a:lvl5pPr>
            <a:lvl6pPr lvl="5" algn="ctr">
              <a:lnSpc>
                <a:spcPct val="100000"/>
              </a:lnSpc>
              <a:spcBef>
                <a:spcPts val="0"/>
              </a:spcBef>
              <a:spcAft>
                <a:spcPts val="0"/>
              </a:spcAft>
              <a:buClr>
                <a:srgbClr val="000000"/>
              </a:buClr>
              <a:buSzPts val="5000"/>
              <a:buNone/>
              <a:defRPr sz="5000">
                <a:solidFill>
                  <a:srgbClr val="000000"/>
                </a:solidFill>
              </a:defRPr>
            </a:lvl6pPr>
            <a:lvl7pPr lvl="6" algn="ctr">
              <a:lnSpc>
                <a:spcPct val="100000"/>
              </a:lnSpc>
              <a:spcBef>
                <a:spcPts val="0"/>
              </a:spcBef>
              <a:spcAft>
                <a:spcPts val="0"/>
              </a:spcAft>
              <a:buClr>
                <a:srgbClr val="000000"/>
              </a:buClr>
              <a:buSzPts val="5000"/>
              <a:buNone/>
              <a:defRPr sz="5000">
                <a:solidFill>
                  <a:srgbClr val="000000"/>
                </a:solidFill>
              </a:defRPr>
            </a:lvl7pPr>
            <a:lvl8pPr lvl="7" algn="ctr">
              <a:lnSpc>
                <a:spcPct val="100000"/>
              </a:lnSpc>
              <a:spcBef>
                <a:spcPts val="0"/>
              </a:spcBef>
              <a:spcAft>
                <a:spcPts val="0"/>
              </a:spcAft>
              <a:buClr>
                <a:srgbClr val="000000"/>
              </a:buClr>
              <a:buSzPts val="5000"/>
              <a:buNone/>
              <a:defRPr sz="5000">
                <a:solidFill>
                  <a:srgbClr val="000000"/>
                </a:solidFill>
              </a:defRPr>
            </a:lvl8pPr>
            <a:lvl9pPr lvl="8" algn="ctr">
              <a:lnSpc>
                <a:spcPct val="100000"/>
              </a:lnSpc>
              <a:spcBef>
                <a:spcPts val="0"/>
              </a:spcBef>
              <a:spcAft>
                <a:spcPts val="0"/>
              </a:spcAft>
              <a:buClr>
                <a:srgbClr val="000000"/>
              </a:buClr>
              <a:buSzPts val="5000"/>
              <a:buNone/>
              <a:defRPr sz="5000">
                <a:solidFill>
                  <a:srgbClr val="000000"/>
                </a:solidFill>
              </a:defRPr>
            </a:lvl9pPr>
          </a:lstStyle>
          <a:p/>
        </p:txBody>
      </p:sp>
      <p:sp>
        <p:nvSpPr>
          <p:cNvPr id="3958" name="Google Shape;3958;p21"/>
          <p:cNvSpPr txBox="1"/>
          <p:nvPr>
            <p:ph idx="1" type="subTitle"/>
          </p:nvPr>
        </p:nvSpPr>
        <p:spPr>
          <a:xfrm>
            <a:off x="2044938" y="1162460"/>
            <a:ext cx="5054100" cy="28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959" name="Google Shape;3959;p21"/>
          <p:cNvSpPr txBox="1"/>
          <p:nvPr>
            <p:ph idx="2" type="title"/>
          </p:nvPr>
        </p:nvSpPr>
        <p:spPr>
          <a:xfrm>
            <a:off x="1702888" y="2042049"/>
            <a:ext cx="5728500" cy="77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300"/>
              <a:buNone/>
              <a:defRPr sz="450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000000"/>
              </a:buClr>
              <a:buSzPts val="5000"/>
              <a:buNone/>
              <a:defRPr sz="5000">
                <a:solidFill>
                  <a:srgbClr val="000000"/>
                </a:solidFill>
              </a:defRPr>
            </a:lvl2pPr>
            <a:lvl3pPr lvl="2" algn="ctr">
              <a:lnSpc>
                <a:spcPct val="100000"/>
              </a:lnSpc>
              <a:spcBef>
                <a:spcPts val="0"/>
              </a:spcBef>
              <a:spcAft>
                <a:spcPts val="0"/>
              </a:spcAft>
              <a:buClr>
                <a:srgbClr val="000000"/>
              </a:buClr>
              <a:buSzPts val="5000"/>
              <a:buNone/>
              <a:defRPr sz="5000">
                <a:solidFill>
                  <a:srgbClr val="000000"/>
                </a:solidFill>
              </a:defRPr>
            </a:lvl3pPr>
            <a:lvl4pPr lvl="3" algn="ctr">
              <a:lnSpc>
                <a:spcPct val="100000"/>
              </a:lnSpc>
              <a:spcBef>
                <a:spcPts val="0"/>
              </a:spcBef>
              <a:spcAft>
                <a:spcPts val="0"/>
              </a:spcAft>
              <a:buClr>
                <a:srgbClr val="000000"/>
              </a:buClr>
              <a:buSzPts val="5000"/>
              <a:buNone/>
              <a:defRPr sz="5000">
                <a:solidFill>
                  <a:srgbClr val="000000"/>
                </a:solidFill>
              </a:defRPr>
            </a:lvl4pPr>
            <a:lvl5pPr lvl="4" algn="ctr">
              <a:lnSpc>
                <a:spcPct val="100000"/>
              </a:lnSpc>
              <a:spcBef>
                <a:spcPts val="0"/>
              </a:spcBef>
              <a:spcAft>
                <a:spcPts val="0"/>
              </a:spcAft>
              <a:buClr>
                <a:srgbClr val="000000"/>
              </a:buClr>
              <a:buSzPts val="5000"/>
              <a:buNone/>
              <a:defRPr sz="5000">
                <a:solidFill>
                  <a:srgbClr val="000000"/>
                </a:solidFill>
              </a:defRPr>
            </a:lvl5pPr>
            <a:lvl6pPr lvl="5" algn="ctr">
              <a:lnSpc>
                <a:spcPct val="100000"/>
              </a:lnSpc>
              <a:spcBef>
                <a:spcPts val="0"/>
              </a:spcBef>
              <a:spcAft>
                <a:spcPts val="0"/>
              </a:spcAft>
              <a:buClr>
                <a:srgbClr val="000000"/>
              </a:buClr>
              <a:buSzPts val="5000"/>
              <a:buNone/>
              <a:defRPr sz="5000">
                <a:solidFill>
                  <a:srgbClr val="000000"/>
                </a:solidFill>
              </a:defRPr>
            </a:lvl6pPr>
            <a:lvl7pPr lvl="6" algn="ctr">
              <a:lnSpc>
                <a:spcPct val="100000"/>
              </a:lnSpc>
              <a:spcBef>
                <a:spcPts val="0"/>
              </a:spcBef>
              <a:spcAft>
                <a:spcPts val="0"/>
              </a:spcAft>
              <a:buClr>
                <a:srgbClr val="000000"/>
              </a:buClr>
              <a:buSzPts val="5000"/>
              <a:buNone/>
              <a:defRPr sz="5000">
                <a:solidFill>
                  <a:srgbClr val="000000"/>
                </a:solidFill>
              </a:defRPr>
            </a:lvl7pPr>
            <a:lvl8pPr lvl="7" algn="ctr">
              <a:lnSpc>
                <a:spcPct val="100000"/>
              </a:lnSpc>
              <a:spcBef>
                <a:spcPts val="0"/>
              </a:spcBef>
              <a:spcAft>
                <a:spcPts val="0"/>
              </a:spcAft>
              <a:buClr>
                <a:srgbClr val="000000"/>
              </a:buClr>
              <a:buSzPts val="5000"/>
              <a:buNone/>
              <a:defRPr sz="5000">
                <a:solidFill>
                  <a:srgbClr val="000000"/>
                </a:solidFill>
              </a:defRPr>
            </a:lvl8pPr>
            <a:lvl9pPr lvl="8" algn="ctr">
              <a:lnSpc>
                <a:spcPct val="100000"/>
              </a:lnSpc>
              <a:spcBef>
                <a:spcPts val="0"/>
              </a:spcBef>
              <a:spcAft>
                <a:spcPts val="0"/>
              </a:spcAft>
              <a:buClr>
                <a:srgbClr val="000000"/>
              </a:buClr>
              <a:buSzPts val="5000"/>
              <a:buNone/>
              <a:defRPr sz="5000">
                <a:solidFill>
                  <a:srgbClr val="000000"/>
                </a:solidFill>
              </a:defRPr>
            </a:lvl9pPr>
          </a:lstStyle>
          <a:p/>
        </p:txBody>
      </p:sp>
      <p:sp>
        <p:nvSpPr>
          <p:cNvPr id="3960" name="Google Shape;3960;p21"/>
          <p:cNvSpPr txBox="1"/>
          <p:nvPr>
            <p:ph idx="3" type="subTitle"/>
          </p:nvPr>
        </p:nvSpPr>
        <p:spPr>
          <a:xfrm>
            <a:off x="2040075" y="2676460"/>
            <a:ext cx="5054100" cy="28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961" name="Google Shape;3961;p21"/>
          <p:cNvSpPr txBox="1"/>
          <p:nvPr>
            <p:ph idx="4" type="title"/>
          </p:nvPr>
        </p:nvSpPr>
        <p:spPr>
          <a:xfrm>
            <a:off x="1702888" y="3545524"/>
            <a:ext cx="5728500" cy="77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300"/>
              <a:buNone/>
              <a:defRPr sz="450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000000"/>
              </a:buClr>
              <a:buSzPts val="5000"/>
              <a:buNone/>
              <a:defRPr sz="5000">
                <a:solidFill>
                  <a:srgbClr val="000000"/>
                </a:solidFill>
              </a:defRPr>
            </a:lvl2pPr>
            <a:lvl3pPr lvl="2" algn="ctr">
              <a:lnSpc>
                <a:spcPct val="100000"/>
              </a:lnSpc>
              <a:spcBef>
                <a:spcPts val="0"/>
              </a:spcBef>
              <a:spcAft>
                <a:spcPts val="0"/>
              </a:spcAft>
              <a:buClr>
                <a:srgbClr val="000000"/>
              </a:buClr>
              <a:buSzPts val="5000"/>
              <a:buNone/>
              <a:defRPr sz="5000">
                <a:solidFill>
                  <a:srgbClr val="000000"/>
                </a:solidFill>
              </a:defRPr>
            </a:lvl3pPr>
            <a:lvl4pPr lvl="3" algn="ctr">
              <a:lnSpc>
                <a:spcPct val="100000"/>
              </a:lnSpc>
              <a:spcBef>
                <a:spcPts val="0"/>
              </a:spcBef>
              <a:spcAft>
                <a:spcPts val="0"/>
              </a:spcAft>
              <a:buClr>
                <a:srgbClr val="000000"/>
              </a:buClr>
              <a:buSzPts val="5000"/>
              <a:buNone/>
              <a:defRPr sz="5000">
                <a:solidFill>
                  <a:srgbClr val="000000"/>
                </a:solidFill>
              </a:defRPr>
            </a:lvl4pPr>
            <a:lvl5pPr lvl="4" algn="ctr">
              <a:lnSpc>
                <a:spcPct val="100000"/>
              </a:lnSpc>
              <a:spcBef>
                <a:spcPts val="0"/>
              </a:spcBef>
              <a:spcAft>
                <a:spcPts val="0"/>
              </a:spcAft>
              <a:buClr>
                <a:srgbClr val="000000"/>
              </a:buClr>
              <a:buSzPts val="5000"/>
              <a:buNone/>
              <a:defRPr sz="5000">
                <a:solidFill>
                  <a:srgbClr val="000000"/>
                </a:solidFill>
              </a:defRPr>
            </a:lvl5pPr>
            <a:lvl6pPr lvl="5" algn="ctr">
              <a:lnSpc>
                <a:spcPct val="100000"/>
              </a:lnSpc>
              <a:spcBef>
                <a:spcPts val="0"/>
              </a:spcBef>
              <a:spcAft>
                <a:spcPts val="0"/>
              </a:spcAft>
              <a:buClr>
                <a:srgbClr val="000000"/>
              </a:buClr>
              <a:buSzPts val="5000"/>
              <a:buNone/>
              <a:defRPr sz="5000">
                <a:solidFill>
                  <a:srgbClr val="000000"/>
                </a:solidFill>
              </a:defRPr>
            </a:lvl6pPr>
            <a:lvl7pPr lvl="6" algn="ctr">
              <a:lnSpc>
                <a:spcPct val="100000"/>
              </a:lnSpc>
              <a:spcBef>
                <a:spcPts val="0"/>
              </a:spcBef>
              <a:spcAft>
                <a:spcPts val="0"/>
              </a:spcAft>
              <a:buClr>
                <a:srgbClr val="000000"/>
              </a:buClr>
              <a:buSzPts val="5000"/>
              <a:buNone/>
              <a:defRPr sz="5000">
                <a:solidFill>
                  <a:srgbClr val="000000"/>
                </a:solidFill>
              </a:defRPr>
            </a:lvl7pPr>
            <a:lvl8pPr lvl="7" algn="ctr">
              <a:lnSpc>
                <a:spcPct val="100000"/>
              </a:lnSpc>
              <a:spcBef>
                <a:spcPts val="0"/>
              </a:spcBef>
              <a:spcAft>
                <a:spcPts val="0"/>
              </a:spcAft>
              <a:buClr>
                <a:srgbClr val="000000"/>
              </a:buClr>
              <a:buSzPts val="5000"/>
              <a:buNone/>
              <a:defRPr sz="5000">
                <a:solidFill>
                  <a:srgbClr val="000000"/>
                </a:solidFill>
              </a:defRPr>
            </a:lvl8pPr>
            <a:lvl9pPr lvl="8" algn="ctr">
              <a:lnSpc>
                <a:spcPct val="100000"/>
              </a:lnSpc>
              <a:spcBef>
                <a:spcPts val="0"/>
              </a:spcBef>
              <a:spcAft>
                <a:spcPts val="0"/>
              </a:spcAft>
              <a:buClr>
                <a:srgbClr val="000000"/>
              </a:buClr>
              <a:buSzPts val="5000"/>
              <a:buNone/>
              <a:defRPr sz="5000">
                <a:solidFill>
                  <a:srgbClr val="000000"/>
                </a:solidFill>
              </a:defRPr>
            </a:lvl9pPr>
          </a:lstStyle>
          <a:p/>
        </p:txBody>
      </p:sp>
      <p:sp>
        <p:nvSpPr>
          <p:cNvPr id="3962" name="Google Shape;3962;p21"/>
          <p:cNvSpPr txBox="1"/>
          <p:nvPr>
            <p:ph idx="5" type="subTitle"/>
          </p:nvPr>
        </p:nvSpPr>
        <p:spPr>
          <a:xfrm>
            <a:off x="2040075" y="4179935"/>
            <a:ext cx="5054100" cy="28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3963" name="Google Shape;3963;p21"/>
          <p:cNvGrpSpPr/>
          <p:nvPr/>
        </p:nvGrpSpPr>
        <p:grpSpPr>
          <a:xfrm>
            <a:off x="597225" y="528050"/>
            <a:ext cx="7942075" cy="4106700"/>
            <a:chOff x="597225" y="528050"/>
            <a:chExt cx="7942075" cy="4106700"/>
          </a:xfrm>
        </p:grpSpPr>
        <p:cxnSp>
          <p:nvCxnSpPr>
            <p:cNvPr id="3964" name="Google Shape;3964;p21"/>
            <p:cNvCxnSpPr/>
            <p:nvPr/>
          </p:nvCxnSpPr>
          <p:spPr>
            <a:xfrm>
              <a:off x="8072513" y="528050"/>
              <a:ext cx="0" cy="4106700"/>
            </a:xfrm>
            <a:prstGeom prst="straightConnector1">
              <a:avLst/>
            </a:prstGeom>
            <a:noFill/>
            <a:ln cap="flat" cmpd="sng" w="9525">
              <a:solidFill>
                <a:schemeClr val="lt2"/>
              </a:solidFill>
              <a:prstDash val="solid"/>
              <a:round/>
              <a:headEnd len="sm" w="sm" type="none"/>
              <a:tailEnd len="sm" w="sm" type="none"/>
            </a:ln>
          </p:spPr>
        </p:cxnSp>
        <p:cxnSp>
          <p:nvCxnSpPr>
            <p:cNvPr id="3965" name="Google Shape;3965;p21"/>
            <p:cNvCxnSpPr/>
            <p:nvPr/>
          </p:nvCxnSpPr>
          <p:spPr>
            <a:xfrm>
              <a:off x="1029213" y="528050"/>
              <a:ext cx="0" cy="4106700"/>
            </a:xfrm>
            <a:prstGeom prst="straightConnector1">
              <a:avLst/>
            </a:prstGeom>
            <a:noFill/>
            <a:ln cap="flat" cmpd="sng" w="9525">
              <a:solidFill>
                <a:schemeClr val="lt2"/>
              </a:solidFill>
              <a:prstDash val="solid"/>
              <a:round/>
              <a:headEnd len="sm" w="sm" type="none"/>
              <a:tailEnd len="sm" w="sm" type="none"/>
            </a:ln>
          </p:spPr>
        </p:cxnSp>
        <p:cxnSp>
          <p:nvCxnSpPr>
            <p:cNvPr id="3966" name="Google Shape;3966;p21"/>
            <p:cNvCxnSpPr/>
            <p:nvPr/>
          </p:nvCxnSpPr>
          <p:spPr>
            <a:xfrm rot="10800000">
              <a:off x="599500" y="1611150"/>
              <a:ext cx="7939800" cy="0"/>
            </a:xfrm>
            <a:prstGeom prst="straightConnector1">
              <a:avLst/>
            </a:prstGeom>
            <a:noFill/>
            <a:ln cap="flat" cmpd="sng" w="9525">
              <a:solidFill>
                <a:srgbClr val="DAC6FF"/>
              </a:solidFill>
              <a:prstDash val="solid"/>
              <a:round/>
              <a:headEnd len="sm" w="sm" type="none"/>
              <a:tailEnd len="sm" w="sm" type="none"/>
            </a:ln>
          </p:spPr>
        </p:cxnSp>
        <p:cxnSp>
          <p:nvCxnSpPr>
            <p:cNvPr id="3967" name="Google Shape;3967;p21"/>
            <p:cNvCxnSpPr/>
            <p:nvPr/>
          </p:nvCxnSpPr>
          <p:spPr>
            <a:xfrm rot="10800000">
              <a:off x="599500" y="2015975"/>
              <a:ext cx="7939800" cy="0"/>
            </a:xfrm>
            <a:prstGeom prst="straightConnector1">
              <a:avLst/>
            </a:prstGeom>
            <a:noFill/>
            <a:ln cap="flat" cmpd="sng" w="9525">
              <a:solidFill>
                <a:srgbClr val="DAC6FF"/>
              </a:solidFill>
              <a:prstDash val="solid"/>
              <a:round/>
              <a:headEnd len="sm" w="sm" type="none"/>
              <a:tailEnd len="sm" w="sm" type="none"/>
            </a:ln>
          </p:spPr>
        </p:cxnSp>
        <p:cxnSp>
          <p:nvCxnSpPr>
            <p:cNvPr id="3968" name="Google Shape;3968;p21"/>
            <p:cNvCxnSpPr/>
            <p:nvPr/>
          </p:nvCxnSpPr>
          <p:spPr>
            <a:xfrm rot="10800000">
              <a:off x="599500" y="3098125"/>
              <a:ext cx="7939800" cy="0"/>
            </a:xfrm>
            <a:prstGeom prst="straightConnector1">
              <a:avLst/>
            </a:prstGeom>
            <a:noFill/>
            <a:ln cap="flat" cmpd="sng" w="9525">
              <a:solidFill>
                <a:srgbClr val="DAC6FF"/>
              </a:solidFill>
              <a:prstDash val="solid"/>
              <a:round/>
              <a:headEnd len="sm" w="sm" type="none"/>
              <a:tailEnd len="sm" w="sm" type="none"/>
            </a:ln>
          </p:spPr>
        </p:cxnSp>
        <p:cxnSp>
          <p:nvCxnSpPr>
            <p:cNvPr id="3969" name="Google Shape;3969;p21"/>
            <p:cNvCxnSpPr/>
            <p:nvPr/>
          </p:nvCxnSpPr>
          <p:spPr>
            <a:xfrm rot="10800000">
              <a:off x="597225" y="3545525"/>
              <a:ext cx="7939800" cy="0"/>
            </a:xfrm>
            <a:prstGeom prst="straightConnector1">
              <a:avLst/>
            </a:prstGeom>
            <a:noFill/>
            <a:ln cap="flat" cmpd="sng" w="9525">
              <a:solidFill>
                <a:srgbClr val="DAC6FF"/>
              </a:solidFill>
              <a:prstDash val="solid"/>
              <a:round/>
              <a:headEnd len="sm" w="sm" type="none"/>
              <a:tailEnd len="sm" w="sm"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3970" name="Shape 3970"/>
        <p:cNvGrpSpPr/>
        <p:nvPr/>
      </p:nvGrpSpPr>
      <p:grpSpPr>
        <a:xfrm>
          <a:off x="0" y="0"/>
          <a:ext cx="0" cy="0"/>
          <a:chOff x="0" y="0"/>
          <a:chExt cx="0" cy="0"/>
        </a:xfrm>
      </p:grpSpPr>
      <p:sp>
        <p:nvSpPr>
          <p:cNvPr id="3971" name="Google Shape;3971;p22"/>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22"/>
          <p:cNvSpPr txBox="1"/>
          <p:nvPr>
            <p:ph idx="1" type="subTitle"/>
          </p:nvPr>
        </p:nvSpPr>
        <p:spPr>
          <a:xfrm>
            <a:off x="828550" y="1165825"/>
            <a:ext cx="2404500" cy="3462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973" name="Google Shape;3973;p22"/>
          <p:cNvSpPr txBox="1"/>
          <p:nvPr>
            <p:ph idx="2" type="subTitle"/>
          </p:nvPr>
        </p:nvSpPr>
        <p:spPr>
          <a:xfrm>
            <a:off x="828550" y="1497800"/>
            <a:ext cx="2404500" cy="492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3974" name="Google Shape;3974;p22"/>
          <p:cNvGrpSpPr/>
          <p:nvPr/>
        </p:nvGrpSpPr>
        <p:grpSpPr>
          <a:xfrm>
            <a:off x="605204" y="93604"/>
            <a:ext cx="299035" cy="345618"/>
            <a:chOff x="897854" y="106279"/>
            <a:chExt cx="299035" cy="345618"/>
          </a:xfrm>
        </p:grpSpPr>
        <p:sp>
          <p:nvSpPr>
            <p:cNvPr id="3975" name="Google Shape;3975;p22"/>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22"/>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22"/>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22"/>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22"/>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22"/>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22"/>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22"/>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22"/>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22"/>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22"/>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986" name="Google Shape;3986;p22"/>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3987" name="Google Shape;3987;p22"/>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3988" name="Google Shape;3988;p22"/>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3989" name="Google Shape;3989;p22"/>
          <p:cNvGrpSpPr/>
          <p:nvPr/>
        </p:nvGrpSpPr>
        <p:grpSpPr>
          <a:xfrm>
            <a:off x="843639" y="4771030"/>
            <a:ext cx="1602228" cy="187836"/>
            <a:chOff x="366376" y="4721042"/>
            <a:chExt cx="1602228" cy="187836"/>
          </a:xfrm>
        </p:grpSpPr>
        <p:sp>
          <p:nvSpPr>
            <p:cNvPr id="3990" name="Google Shape;3990;p22"/>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22"/>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22"/>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22"/>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22"/>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22"/>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22"/>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22"/>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22"/>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22"/>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22"/>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22"/>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22"/>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22"/>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22"/>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22"/>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6" name="Google Shape;4006;p22"/>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22"/>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8" name="Google Shape;4008;p22"/>
          <p:cNvGrpSpPr/>
          <p:nvPr/>
        </p:nvGrpSpPr>
        <p:grpSpPr>
          <a:xfrm rot="10800000">
            <a:off x="-1366914" y="3710497"/>
            <a:ext cx="1887095" cy="804244"/>
            <a:chOff x="-2718975" y="792300"/>
            <a:chExt cx="2005201" cy="854579"/>
          </a:xfrm>
        </p:grpSpPr>
        <p:sp>
          <p:nvSpPr>
            <p:cNvPr id="4009" name="Google Shape;4009;p22"/>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22"/>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22"/>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22"/>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22"/>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22"/>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22"/>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22"/>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22"/>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22"/>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22"/>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22"/>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1" name="Google Shape;4021;p22"/>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22"/>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22"/>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22"/>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22"/>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22"/>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22"/>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22"/>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22"/>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22"/>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22"/>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22"/>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22"/>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22"/>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22"/>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22"/>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22"/>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22"/>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22"/>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22"/>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22"/>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22"/>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22"/>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22"/>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22"/>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22"/>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22"/>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22"/>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22"/>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22"/>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22"/>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22"/>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22"/>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22"/>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22"/>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22"/>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22"/>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22"/>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22"/>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22"/>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22"/>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22"/>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22"/>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22"/>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22"/>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22"/>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22"/>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22"/>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22"/>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22"/>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22"/>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22"/>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22"/>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22"/>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22"/>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22"/>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22"/>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22"/>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22"/>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22"/>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22"/>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22"/>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22"/>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22"/>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22"/>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22"/>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22"/>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22"/>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22"/>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22"/>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22"/>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22"/>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3" name="Google Shape;4093;p22"/>
          <p:cNvGrpSpPr/>
          <p:nvPr/>
        </p:nvGrpSpPr>
        <p:grpSpPr>
          <a:xfrm rot="5400000">
            <a:off x="8057487" y="1138147"/>
            <a:ext cx="1887095" cy="804244"/>
            <a:chOff x="-2718975" y="792300"/>
            <a:chExt cx="2005201" cy="854579"/>
          </a:xfrm>
        </p:grpSpPr>
        <p:sp>
          <p:nvSpPr>
            <p:cNvPr id="4094" name="Google Shape;4094;p22"/>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22"/>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22"/>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22"/>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22"/>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22"/>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22"/>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22"/>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22"/>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22"/>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22"/>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22"/>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22"/>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22"/>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22"/>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22"/>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22"/>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22"/>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22"/>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22"/>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22"/>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22"/>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22"/>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22"/>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22"/>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22"/>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22"/>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22"/>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22"/>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22"/>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22"/>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22"/>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22"/>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7" name="Google Shape;4127;p22"/>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22"/>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22"/>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22"/>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1" name="Google Shape;4131;p22"/>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22"/>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22"/>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22"/>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22"/>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22"/>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7" name="Google Shape;4137;p22"/>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22"/>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22"/>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22"/>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22"/>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22"/>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22"/>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22"/>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5" name="Google Shape;4145;p22"/>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22"/>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22"/>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p22"/>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22"/>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22"/>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22"/>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22"/>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22"/>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22"/>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22"/>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22"/>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22"/>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22"/>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22"/>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22"/>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22"/>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22"/>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22"/>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22"/>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22"/>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22"/>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22"/>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22"/>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22"/>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22"/>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22"/>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22"/>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22"/>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22"/>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22"/>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22"/>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22"/>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178" name="Google Shape;4178;p22"/>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sp>
        <p:nvSpPr>
          <p:cNvPr id="4179" name="Google Shape;4179;p22"/>
          <p:cNvSpPr txBox="1"/>
          <p:nvPr>
            <p:ph type="ctrTitle"/>
          </p:nvPr>
        </p:nvSpPr>
        <p:spPr>
          <a:xfrm>
            <a:off x="828550" y="527175"/>
            <a:ext cx="7477800" cy="55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180" name="Google Shape;4180;p22"/>
          <p:cNvSpPr txBox="1"/>
          <p:nvPr>
            <p:ph idx="3" type="subTitle"/>
          </p:nvPr>
        </p:nvSpPr>
        <p:spPr>
          <a:xfrm>
            <a:off x="828550" y="2373750"/>
            <a:ext cx="2404500" cy="3462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81" name="Google Shape;4181;p22"/>
          <p:cNvSpPr txBox="1"/>
          <p:nvPr>
            <p:ph idx="4" type="subTitle"/>
          </p:nvPr>
        </p:nvSpPr>
        <p:spPr>
          <a:xfrm>
            <a:off x="828550" y="2705725"/>
            <a:ext cx="2404500" cy="492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82" name="Google Shape;4182;p22"/>
          <p:cNvSpPr txBox="1"/>
          <p:nvPr>
            <p:ph idx="5" type="subTitle"/>
          </p:nvPr>
        </p:nvSpPr>
        <p:spPr>
          <a:xfrm>
            <a:off x="828550" y="3572538"/>
            <a:ext cx="2404500" cy="3462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83" name="Google Shape;4183;p22"/>
          <p:cNvSpPr txBox="1"/>
          <p:nvPr>
            <p:ph idx="6" type="subTitle"/>
          </p:nvPr>
        </p:nvSpPr>
        <p:spPr>
          <a:xfrm>
            <a:off x="828550" y="3904513"/>
            <a:ext cx="2404500" cy="492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84" name="Google Shape;4184;p22"/>
          <p:cNvSpPr txBox="1"/>
          <p:nvPr>
            <p:ph idx="7" type="subTitle"/>
          </p:nvPr>
        </p:nvSpPr>
        <p:spPr>
          <a:xfrm>
            <a:off x="5901850" y="1165825"/>
            <a:ext cx="2404500" cy="3462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85" name="Google Shape;4185;p22"/>
          <p:cNvSpPr txBox="1"/>
          <p:nvPr>
            <p:ph idx="8" type="subTitle"/>
          </p:nvPr>
        </p:nvSpPr>
        <p:spPr>
          <a:xfrm>
            <a:off x="5901850" y="1497800"/>
            <a:ext cx="2404500" cy="49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86" name="Google Shape;4186;p22"/>
          <p:cNvSpPr txBox="1"/>
          <p:nvPr>
            <p:ph idx="9" type="subTitle"/>
          </p:nvPr>
        </p:nvSpPr>
        <p:spPr>
          <a:xfrm>
            <a:off x="5901850" y="2373750"/>
            <a:ext cx="2404500" cy="3462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87" name="Google Shape;4187;p22"/>
          <p:cNvSpPr txBox="1"/>
          <p:nvPr>
            <p:ph idx="13" type="subTitle"/>
          </p:nvPr>
        </p:nvSpPr>
        <p:spPr>
          <a:xfrm>
            <a:off x="5901850" y="2705725"/>
            <a:ext cx="2404500" cy="49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88" name="Google Shape;4188;p22"/>
          <p:cNvSpPr txBox="1"/>
          <p:nvPr>
            <p:ph idx="14" type="subTitle"/>
          </p:nvPr>
        </p:nvSpPr>
        <p:spPr>
          <a:xfrm>
            <a:off x="5901850" y="3572538"/>
            <a:ext cx="2404500" cy="3462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89" name="Google Shape;4189;p22"/>
          <p:cNvSpPr txBox="1"/>
          <p:nvPr>
            <p:ph idx="15" type="subTitle"/>
          </p:nvPr>
        </p:nvSpPr>
        <p:spPr>
          <a:xfrm>
            <a:off x="5901850" y="3904513"/>
            <a:ext cx="2404500" cy="49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4190" name="Shape 4190"/>
        <p:cNvGrpSpPr/>
        <p:nvPr/>
      </p:nvGrpSpPr>
      <p:grpSpPr>
        <a:xfrm>
          <a:off x="0" y="0"/>
          <a:ext cx="0" cy="0"/>
          <a:chOff x="0" y="0"/>
          <a:chExt cx="0" cy="0"/>
        </a:xfrm>
      </p:grpSpPr>
      <p:sp>
        <p:nvSpPr>
          <p:cNvPr id="4191" name="Google Shape;4191;p23"/>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2" name="Google Shape;4192;p23"/>
          <p:cNvGrpSpPr/>
          <p:nvPr/>
        </p:nvGrpSpPr>
        <p:grpSpPr>
          <a:xfrm flipH="1" rot="-5400000">
            <a:off x="-1027289" y="1210251"/>
            <a:ext cx="2005201" cy="854579"/>
            <a:chOff x="-2718975" y="792300"/>
            <a:chExt cx="2005201" cy="854579"/>
          </a:xfrm>
        </p:grpSpPr>
        <p:sp>
          <p:nvSpPr>
            <p:cNvPr id="4193" name="Google Shape;4193;p23"/>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23"/>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23"/>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23"/>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23"/>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23"/>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23"/>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23"/>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p23"/>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23"/>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23"/>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23"/>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23"/>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23"/>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23"/>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23"/>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23"/>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23"/>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23"/>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23"/>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23"/>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23"/>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23"/>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23"/>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23"/>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23"/>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23"/>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23"/>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23"/>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23"/>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p23"/>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p23"/>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5" name="Google Shape;4225;p23"/>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6" name="Google Shape;4226;p23"/>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p23"/>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23"/>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23"/>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23"/>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23"/>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p23"/>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p23"/>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23"/>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5" name="Google Shape;4235;p23"/>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23"/>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23"/>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23"/>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23"/>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23"/>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23"/>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23"/>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23"/>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23"/>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23"/>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23"/>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23"/>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23"/>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23"/>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23"/>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23"/>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23"/>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23"/>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23"/>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23"/>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23"/>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23"/>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23"/>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23"/>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23"/>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23"/>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23"/>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23"/>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23"/>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23"/>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23"/>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23"/>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23"/>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23"/>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23"/>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23"/>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23"/>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23"/>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23"/>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23"/>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23"/>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7" name="Google Shape;4277;p23"/>
          <p:cNvGrpSpPr/>
          <p:nvPr/>
        </p:nvGrpSpPr>
        <p:grpSpPr>
          <a:xfrm flipH="1">
            <a:off x="8669835" y="3673175"/>
            <a:ext cx="2005201" cy="854579"/>
            <a:chOff x="-2718975" y="792300"/>
            <a:chExt cx="2005201" cy="854579"/>
          </a:xfrm>
        </p:grpSpPr>
        <p:sp>
          <p:nvSpPr>
            <p:cNvPr id="4278" name="Google Shape;4278;p23"/>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23"/>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23"/>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23"/>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23"/>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23"/>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23"/>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23"/>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23"/>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p23"/>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p23"/>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23"/>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23"/>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23"/>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23"/>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23"/>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p23"/>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23"/>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23"/>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23"/>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23"/>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23"/>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23"/>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23"/>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23"/>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23"/>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23"/>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23"/>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23"/>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23"/>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23"/>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23"/>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23"/>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23"/>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23"/>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23"/>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23"/>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23"/>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23"/>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23"/>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23"/>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23"/>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23"/>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23"/>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23"/>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23"/>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23"/>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23"/>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23"/>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23"/>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23"/>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23"/>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23"/>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23"/>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23"/>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23"/>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23"/>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23"/>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23"/>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23"/>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23"/>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23"/>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23"/>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23"/>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23"/>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23"/>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23"/>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23"/>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23"/>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23"/>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23"/>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23"/>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23"/>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23"/>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23"/>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23"/>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23"/>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23"/>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23"/>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23"/>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23"/>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23"/>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23"/>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23"/>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2" name="Google Shape;4362;p23"/>
          <p:cNvSpPr txBox="1"/>
          <p:nvPr>
            <p:ph type="ctrTitle"/>
          </p:nvPr>
        </p:nvSpPr>
        <p:spPr>
          <a:xfrm>
            <a:off x="1559350" y="527175"/>
            <a:ext cx="6018000" cy="55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cxnSp>
        <p:nvCxnSpPr>
          <p:cNvPr id="4363" name="Google Shape;4363;p23"/>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grpSp>
        <p:nvGrpSpPr>
          <p:cNvPr id="4364" name="Google Shape;4364;p23"/>
          <p:cNvGrpSpPr/>
          <p:nvPr/>
        </p:nvGrpSpPr>
        <p:grpSpPr>
          <a:xfrm>
            <a:off x="605204" y="93604"/>
            <a:ext cx="299035" cy="345618"/>
            <a:chOff x="897854" y="106279"/>
            <a:chExt cx="299035" cy="345618"/>
          </a:xfrm>
        </p:grpSpPr>
        <p:sp>
          <p:nvSpPr>
            <p:cNvPr id="4365" name="Google Shape;4365;p23"/>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23"/>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23"/>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23"/>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23"/>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23"/>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23"/>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23"/>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23"/>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23"/>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23"/>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376" name="Google Shape;4376;p23"/>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4377" name="Google Shape;4377;p23"/>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4378" name="Google Shape;4378;p23"/>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4379" name="Shape 4379"/>
        <p:cNvGrpSpPr/>
        <p:nvPr/>
      </p:nvGrpSpPr>
      <p:grpSpPr>
        <a:xfrm>
          <a:off x="0" y="0"/>
          <a:ext cx="0" cy="0"/>
          <a:chOff x="0" y="0"/>
          <a:chExt cx="0" cy="0"/>
        </a:xfrm>
      </p:grpSpPr>
      <p:sp>
        <p:nvSpPr>
          <p:cNvPr id="4380" name="Google Shape;4380;p24"/>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81" name="Google Shape;4381;p24"/>
          <p:cNvGrpSpPr/>
          <p:nvPr/>
        </p:nvGrpSpPr>
        <p:grpSpPr>
          <a:xfrm>
            <a:off x="605204" y="93604"/>
            <a:ext cx="299035" cy="345618"/>
            <a:chOff x="897854" y="106279"/>
            <a:chExt cx="299035" cy="345618"/>
          </a:xfrm>
        </p:grpSpPr>
        <p:sp>
          <p:nvSpPr>
            <p:cNvPr id="4382" name="Google Shape;4382;p24"/>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24"/>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24"/>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24"/>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24"/>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24"/>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24"/>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24"/>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24"/>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24"/>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24"/>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393" name="Google Shape;4393;p24"/>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4394" name="Google Shape;4394;p24"/>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4395" name="Google Shape;4395;p24"/>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4396" name="Google Shape;4396;p24"/>
          <p:cNvGrpSpPr/>
          <p:nvPr/>
        </p:nvGrpSpPr>
        <p:grpSpPr>
          <a:xfrm>
            <a:off x="843639" y="4771030"/>
            <a:ext cx="1602228" cy="187836"/>
            <a:chOff x="366376" y="4721042"/>
            <a:chExt cx="1602228" cy="187836"/>
          </a:xfrm>
        </p:grpSpPr>
        <p:sp>
          <p:nvSpPr>
            <p:cNvPr id="4397" name="Google Shape;4397;p24"/>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24"/>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24"/>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24"/>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24"/>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24"/>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24"/>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24"/>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24"/>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24"/>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24"/>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24"/>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24"/>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24"/>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24"/>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24"/>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24"/>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24"/>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415" name="Google Shape;4415;p24"/>
          <p:cNvCxnSpPr/>
          <p:nvPr/>
        </p:nvCxnSpPr>
        <p:spPr>
          <a:xfrm>
            <a:off x="605200" y="1026875"/>
            <a:ext cx="7933200" cy="0"/>
          </a:xfrm>
          <a:prstGeom prst="straightConnector1">
            <a:avLst/>
          </a:prstGeom>
          <a:noFill/>
          <a:ln cap="flat" cmpd="sng" w="9525">
            <a:solidFill>
              <a:srgbClr val="DAC6FF"/>
            </a:solidFill>
            <a:prstDash val="solid"/>
            <a:round/>
            <a:headEnd len="sm" w="sm" type="none"/>
            <a:tailEnd len="sm" w="sm" type="none"/>
          </a:ln>
        </p:spPr>
      </p:cxnSp>
      <p:cxnSp>
        <p:nvCxnSpPr>
          <p:cNvPr id="4416" name="Google Shape;4416;p24"/>
          <p:cNvCxnSpPr/>
          <p:nvPr/>
        </p:nvCxnSpPr>
        <p:spPr>
          <a:xfrm>
            <a:off x="4818575" y="529850"/>
            <a:ext cx="0" cy="4103100"/>
          </a:xfrm>
          <a:prstGeom prst="straightConnector1">
            <a:avLst/>
          </a:prstGeom>
          <a:noFill/>
          <a:ln cap="flat" cmpd="sng" w="9525">
            <a:solidFill>
              <a:srgbClr val="DAC6FF"/>
            </a:solidFill>
            <a:prstDash val="solid"/>
            <a:round/>
            <a:headEnd len="sm" w="sm" type="none"/>
            <a:tailEnd len="sm" w="sm" type="none"/>
          </a:ln>
        </p:spPr>
      </p:cxnSp>
      <p:cxnSp>
        <p:nvCxnSpPr>
          <p:cNvPr id="4417" name="Google Shape;4417;p24"/>
          <p:cNvCxnSpPr/>
          <p:nvPr/>
        </p:nvCxnSpPr>
        <p:spPr>
          <a:xfrm>
            <a:off x="4291000" y="529850"/>
            <a:ext cx="0" cy="4103100"/>
          </a:xfrm>
          <a:prstGeom prst="straightConnector1">
            <a:avLst/>
          </a:prstGeom>
          <a:noFill/>
          <a:ln cap="flat" cmpd="sng" w="9525">
            <a:solidFill>
              <a:srgbClr val="DAC6FF"/>
            </a:solidFill>
            <a:prstDash val="solid"/>
            <a:round/>
            <a:headEnd len="sm" w="sm" type="none"/>
            <a:tailEnd len="sm" w="sm" type="none"/>
          </a:ln>
        </p:spPr>
      </p:cxnSp>
      <p:cxnSp>
        <p:nvCxnSpPr>
          <p:cNvPr id="4418" name="Google Shape;4418;p24"/>
          <p:cNvCxnSpPr/>
          <p:nvPr/>
        </p:nvCxnSpPr>
        <p:spPr>
          <a:xfrm>
            <a:off x="1132775" y="529850"/>
            <a:ext cx="0" cy="4103100"/>
          </a:xfrm>
          <a:prstGeom prst="straightConnector1">
            <a:avLst/>
          </a:prstGeom>
          <a:noFill/>
          <a:ln cap="flat" cmpd="sng" w="9525">
            <a:solidFill>
              <a:srgbClr val="DAC6FF"/>
            </a:solidFill>
            <a:prstDash val="solid"/>
            <a:round/>
            <a:headEnd len="sm" w="sm" type="none"/>
            <a:tailEnd len="sm" w="sm" type="none"/>
          </a:ln>
        </p:spPr>
      </p:cxnSp>
      <p:cxnSp>
        <p:nvCxnSpPr>
          <p:cNvPr id="4419" name="Google Shape;4419;p24"/>
          <p:cNvCxnSpPr/>
          <p:nvPr/>
        </p:nvCxnSpPr>
        <p:spPr>
          <a:xfrm>
            <a:off x="-297750" y="4632850"/>
            <a:ext cx="9739500" cy="0"/>
          </a:xfrm>
          <a:prstGeom prst="straightConnector1">
            <a:avLst/>
          </a:prstGeom>
          <a:noFill/>
          <a:ln cap="flat" cmpd="sng" w="9525">
            <a:solidFill>
              <a:srgbClr val="DAC6FF"/>
            </a:solidFill>
            <a:prstDash val="solid"/>
            <a:round/>
            <a:headEnd len="sm" w="sm" type="none"/>
            <a:tailEnd len="sm" w="sm" type="none"/>
          </a:ln>
        </p:spPr>
      </p:cxnSp>
      <p:cxnSp>
        <p:nvCxnSpPr>
          <p:cNvPr id="4420" name="Google Shape;4420;p24"/>
          <p:cNvCxnSpPr/>
          <p:nvPr/>
        </p:nvCxnSpPr>
        <p:spPr>
          <a:xfrm>
            <a:off x="605200" y="4156575"/>
            <a:ext cx="7933200" cy="0"/>
          </a:xfrm>
          <a:prstGeom prst="straightConnector1">
            <a:avLst/>
          </a:prstGeom>
          <a:noFill/>
          <a:ln cap="flat" cmpd="sng" w="9525">
            <a:solidFill>
              <a:srgbClr val="DAC6FF"/>
            </a:solidFill>
            <a:prstDash val="solid"/>
            <a:round/>
            <a:headEnd len="sm" w="sm" type="none"/>
            <a:tailEnd len="sm" w="sm" type="none"/>
          </a:ln>
        </p:spPr>
      </p:cxnSp>
      <p:sp>
        <p:nvSpPr>
          <p:cNvPr id="4421" name="Google Shape;4421;p24"/>
          <p:cNvSpPr txBox="1"/>
          <p:nvPr>
            <p:ph idx="1" type="subTitle"/>
          </p:nvPr>
        </p:nvSpPr>
        <p:spPr>
          <a:xfrm>
            <a:off x="4811400" y="1858475"/>
            <a:ext cx="3504000" cy="5451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800"/>
              <a:buNone/>
              <a:defRPr b="1" sz="28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422" name="Google Shape;4422;p24"/>
          <p:cNvSpPr txBox="1"/>
          <p:nvPr>
            <p:ph idx="2" type="subTitle"/>
          </p:nvPr>
        </p:nvSpPr>
        <p:spPr>
          <a:xfrm>
            <a:off x="4811400" y="2315100"/>
            <a:ext cx="3504000" cy="96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4423" name="Google Shape;4423;p24"/>
          <p:cNvCxnSpPr/>
          <p:nvPr/>
        </p:nvCxnSpPr>
        <p:spPr>
          <a:xfrm>
            <a:off x="7967550" y="529850"/>
            <a:ext cx="0" cy="4103100"/>
          </a:xfrm>
          <a:prstGeom prst="straightConnector1">
            <a:avLst/>
          </a:prstGeom>
          <a:noFill/>
          <a:ln cap="flat" cmpd="sng" w="9525">
            <a:solidFill>
              <a:srgbClr val="DAC6FF"/>
            </a:solidFill>
            <a:prstDash val="solid"/>
            <a:round/>
            <a:headEnd len="sm" w="sm" type="none"/>
            <a:tailEnd len="sm" w="sm" type="none"/>
          </a:ln>
        </p:spPr>
      </p:cxnSp>
      <p:grpSp>
        <p:nvGrpSpPr>
          <p:cNvPr id="4424" name="Google Shape;4424;p24"/>
          <p:cNvGrpSpPr/>
          <p:nvPr/>
        </p:nvGrpSpPr>
        <p:grpSpPr>
          <a:xfrm rot="8100000">
            <a:off x="707771" y="614497"/>
            <a:ext cx="395104" cy="375826"/>
            <a:chOff x="2307275" y="629500"/>
            <a:chExt cx="1280975" cy="1218475"/>
          </a:xfrm>
        </p:grpSpPr>
        <p:sp>
          <p:nvSpPr>
            <p:cNvPr id="4425" name="Google Shape;4425;p24"/>
            <p:cNvSpPr/>
            <p:nvPr/>
          </p:nvSpPr>
          <p:spPr>
            <a:xfrm>
              <a:off x="2307275" y="629500"/>
              <a:ext cx="1280975" cy="1218475"/>
            </a:xfrm>
            <a:custGeom>
              <a:rect b="b" l="l" r="r" t="t"/>
              <a:pathLst>
                <a:path extrusionOk="0" h="48739" w="51239">
                  <a:moveTo>
                    <a:pt x="25758" y="920"/>
                  </a:moveTo>
                  <a:lnTo>
                    <a:pt x="50393" y="37928"/>
                  </a:lnTo>
                  <a:lnTo>
                    <a:pt x="25592" y="48076"/>
                  </a:lnTo>
                  <a:lnTo>
                    <a:pt x="847" y="37432"/>
                  </a:lnTo>
                  <a:lnTo>
                    <a:pt x="25758" y="920"/>
                  </a:lnTo>
                  <a:close/>
                  <a:moveTo>
                    <a:pt x="25758" y="1"/>
                  </a:moveTo>
                  <a:cubicBezTo>
                    <a:pt x="25629" y="1"/>
                    <a:pt x="25537" y="38"/>
                    <a:pt x="25482" y="130"/>
                  </a:cubicBezTo>
                  <a:lnTo>
                    <a:pt x="74" y="37376"/>
                  </a:lnTo>
                  <a:cubicBezTo>
                    <a:pt x="38" y="37450"/>
                    <a:pt x="1" y="37560"/>
                    <a:pt x="38" y="37652"/>
                  </a:cubicBezTo>
                  <a:cubicBezTo>
                    <a:pt x="56" y="37744"/>
                    <a:pt x="130" y="37818"/>
                    <a:pt x="222" y="37873"/>
                  </a:cubicBezTo>
                  <a:lnTo>
                    <a:pt x="25445" y="48720"/>
                  </a:lnTo>
                  <a:cubicBezTo>
                    <a:pt x="25500" y="48738"/>
                    <a:pt x="25537" y="48738"/>
                    <a:pt x="25592" y="48738"/>
                  </a:cubicBezTo>
                  <a:cubicBezTo>
                    <a:pt x="25629" y="48738"/>
                    <a:pt x="25684" y="48738"/>
                    <a:pt x="25702" y="48720"/>
                  </a:cubicBezTo>
                  <a:lnTo>
                    <a:pt x="51036" y="38369"/>
                  </a:lnTo>
                  <a:cubicBezTo>
                    <a:pt x="51128" y="38332"/>
                    <a:pt x="51183" y="38259"/>
                    <a:pt x="51220" y="38167"/>
                  </a:cubicBezTo>
                  <a:cubicBezTo>
                    <a:pt x="51238" y="38075"/>
                    <a:pt x="51220" y="37983"/>
                    <a:pt x="51165" y="37891"/>
                  </a:cubicBezTo>
                  <a:lnTo>
                    <a:pt x="26033" y="130"/>
                  </a:lnTo>
                  <a:cubicBezTo>
                    <a:pt x="25960" y="38"/>
                    <a:pt x="25868" y="1"/>
                    <a:pt x="257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24"/>
            <p:cNvSpPr/>
            <p:nvPr/>
          </p:nvSpPr>
          <p:spPr>
            <a:xfrm>
              <a:off x="2942925" y="629500"/>
              <a:ext cx="16125" cy="50600"/>
            </a:xfrm>
            <a:custGeom>
              <a:rect b="b" l="l" r="r" t="t"/>
              <a:pathLst>
                <a:path extrusionOk="0" h="2024" w="645">
                  <a:moveTo>
                    <a:pt x="332" y="1"/>
                  </a:moveTo>
                  <a:cubicBezTo>
                    <a:pt x="148" y="1"/>
                    <a:pt x="1" y="130"/>
                    <a:pt x="1" y="313"/>
                  </a:cubicBezTo>
                  <a:lnTo>
                    <a:pt x="1" y="1692"/>
                  </a:lnTo>
                  <a:cubicBezTo>
                    <a:pt x="1" y="1876"/>
                    <a:pt x="148" y="2023"/>
                    <a:pt x="332" y="2023"/>
                  </a:cubicBezTo>
                  <a:cubicBezTo>
                    <a:pt x="515" y="2023"/>
                    <a:pt x="644" y="1876"/>
                    <a:pt x="644" y="1692"/>
                  </a:cubicBezTo>
                  <a:lnTo>
                    <a:pt x="644" y="313"/>
                  </a:lnTo>
                  <a:cubicBezTo>
                    <a:pt x="644" y="130"/>
                    <a:pt x="497"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24"/>
            <p:cNvSpPr/>
            <p:nvPr/>
          </p:nvSpPr>
          <p:spPr>
            <a:xfrm>
              <a:off x="2942925" y="729700"/>
              <a:ext cx="16125" cy="1008425"/>
            </a:xfrm>
            <a:custGeom>
              <a:rect b="b" l="l" r="r" t="t"/>
              <a:pathLst>
                <a:path extrusionOk="0" h="40337" w="645">
                  <a:moveTo>
                    <a:pt x="332" y="1"/>
                  </a:moveTo>
                  <a:cubicBezTo>
                    <a:pt x="148" y="1"/>
                    <a:pt x="1" y="148"/>
                    <a:pt x="1" y="332"/>
                  </a:cubicBezTo>
                  <a:lnTo>
                    <a:pt x="1" y="2997"/>
                  </a:lnTo>
                  <a:cubicBezTo>
                    <a:pt x="1" y="3181"/>
                    <a:pt x="148" y="3310"/>
                    <a:pt x="332" y="3310"/>
                  </a:cubicBezTo>
                  <a:cubicBezTo>
                    <a:pt x="515" y="3310"/>
                    <a:pt x="644" y="3163"/>
                    <a:pt x="644" y="2979"/>
                  </a:cubicBezTo>
                  <a:lnTo>
                    <a:pt x="644" y="332"/>
                  </a:lnTo>
                  <a:cubicBezTo>
                    <a:pt x="644" y="148"/>
                    <a:pt x="497" y="1"/>
                    <a:pt x="332" y="1"/>
                  </a:cubicBezTo>
                  <a:close/>
                  <a:moveTo>
                    <a:pt x="332" y="5295"/>
                  </a:moveTo>
                  <a:cubicBezTo>
                    <a:pt x="148" y="5295"/>
                    <a:pt x="1" y="5424"/>
                    <a:pt x="1" y="5608"/>
                  </a:cubicBezTo>
                  <a:lnTo>
                    <a:pt x="1" y="8274"/>
                  </a:lnTo>
                  <a:cubicBezTo>
                    <a:pt x="1" y="8458"/>
                    <a:pt x="148" y="8605"/>
                    <a:pt x="332" y="8605"/>
                  </a:cubicBezTo>
                  <a:cubicBezTo>
                    <a:pt x="515" y="8605"/>
                    <a:pt x="644" y="8439"/>
                    <a:pt x="644" y="8255"/>
                  </a:cubicBezTo>
                  <a:lnTo>
                    <a:pt x="644" y="5608"/>
                  </a:lnTo>
                  <a:cubicBezTo>
                    <a:pt x="644" y="5424"/>
                    <a:pt x="497" y="5295"/>
                    <a:pt x="332" y="5295"/>
                  </a:cubicBezTo>
                  <a:close/>
                  <a:moveTo>
                    <a:pt x="332" y="10608"/>
                  </a:moveTo>
                  <a:cubicBezTo>
                    <a:pt x="148" y="10608"/>
                    <a:pt x="1" y="10737"/>
                    <a:pt x="1" y="10921"/>
                  </a:cubicBezTo>
                  <a:lnTo>
                    <a:pt x="1" y="13568"/>
                  </a:lnTo>
                  <a:cubicBezTo>
                    <a:pt x="1" y="13752"/>
                    <a:pt x="148" y="13881"/>
                    <a:pt x="332" y="13881"/>
                  </a:cubicBezTo>
                  <a:cubicBezTo>
                    <a:pt x="515" y="13881"/>
                    <a:pt x="644" y="13752"/>
                    <a:pt x="644" y="13568"/>
                  </a:cubicBezTo>
                  <a:lnTo>
                    <a:pt x="644" y="10921"/>
                  </a:lnTo>
                  <a:cubicBezTo>
                    <a:pt x="644" y="10737"/>
                    <a:pt x="497" y="10608"/>
                    <a:pt x="332" y="10608"/>
                  </a:cubicBezTo>
                  <a:close/>
                  <a:moveTo>
                    <a:pt x="332" y="15885"/>
                  </a:moveTo>
                  <a:cubicBezTo>
                    <a:pt x="148" y="15885"/>
                    <a:pt x="1" y="16014"/>
                    <a:pt x="1" y="16216"/>
                  </a:cubicBezTo>
                  <a:lnTo>
                    <a:pt x="1" y="18845"/>
                  </a:lnTo>
                  <a:cubicBezTo>
                    <a:pt x="1" y="19029"/>
                    <a:pt x="148" y="19176"/>
                    <a:pt x="332" y="19176"/>
                  </a:cubicBezTo>
                  <a:cubicBezTo>
                    <a:pt x="515" y="19176"/>
                    <a:pt x="644" y="19029"/>
                    <a:pt x="644" y="18845"/>
                  </a:cubicBezTo>
                  <a:lnTo>
                    <a:pt x="644" y="16216"/>
                  </a:lnTo>
                  <a:cubicBezTo>
                    <a:pt x="644" y="16014"/>
                    <a:pt x="497" y="15885"/>
                    <a:pt x="332" y="15885"/>
                  </a:cubicBezTo>
                  <a:close/>
                  <a:moveTo>
                    <a:pt x="332" y="21180"/>
                  </a:moveTo>
                  <a:cubicBezTo>
                    <a:pt x="148" y="21180"/>
                    <a:pt x="1" y="21308"/>
                    <a:pt x="1" y="21492"/>
                  </a:cubicBezTo>
                  <a:lnTo>
                    <a:pt x="1" y="24158"/>
                  </a:lnTo>
                  <a:cubicBezTo>
                    <a:pt x="1" y="24342"/>
                    <a:pt x="148" y="24489"/>
                    <a:pt x="332" y="24489"/>
                  </a:cubicBezTo>
                  <a:cubicBezTo>
                    <a:pt x="515" y="24489"/>
                    <a:pt x="644" y="24323"/>
                    <a:pt x="644" y="24139"/>
                  </a:cubicBezTo>
                  <a:lnTo>
                    <a:pt x="644" y="21492"/>
                  </a:lnTo>
                  <a:cubicBezTo>
                    <a:pt x="644" y="21308"/>
                    <a:pt x="497" y="21180"/>
                    <a:pt x="332" y="21180"/>
                  </a:cubicBezTo>
                  <a:close/>
                  <a:moveTo>
                    <a:pt x="332" y="26474"/>
                  </a:moveTo>
                  <a:cubicBezTo>
                    <a:pt x="148" y="26474"/>
                    <a:pt x="1" y="26621"/>
                    <a:pt x="1" y="26805"/>
                  </a:cubicBezTo>
                  <a:lnTo>
                    <a:pt x="1" y="29453"/>
                  </a:lnTo>
                  <a:cubicBezTo>
                    <a:pt x="1" y="29636"/>
                    <a:pt x="148" y="29765"/>
                    <a:pt x="332" y="29765"/>
                  </a:cubicBezTo>
                  <a:cubicBezTo>
                    <a:pt x="515" y="29765"/>
                    <a:pt x="644" y="29636"/>
                    <a:pt x="644" y="29453"/>
                  </a:cubicBezTo>
                  <a:lnTo>
                    <a:pt x="644" y="26805"/>
                  </a:lnTo>
                  <a:cubicBezTo>
                    <a:pt x="644" y="26621"/>
                    <a:pt x="497" y="26474"/>
                    <a:pt x="332" y="26474"/>
                  </a:cubicBezTo>
                  <a:close/>
                  <a:moveTo>
                    <a:pt x="332" y="31769"/>
                  </a:moveTo>
                  <a:cubicBezTo>
                    <a:pt x="148" y="31769"/>
                    <a:pt x="1" y="31898"/>
                    <a:pt x="1" y="32082"/>
                  </a:cubicBezTo>
                  <a:lnTo>
                    <a:pt x="1" y="34729"/>
                  </a:lnTo>
                  <a:cubicBezTo>
                    <a:pt x="1" y="34913"/>
                    <a:pt x="148" y="35060"/>
                    <a:pt x="332" y="35060"/>
                  </a:cubicBezTo>
                  <a:cubicBezTo>
                    <a:pt x="515" y="35060"/>
                    <a:pt x="644" y="34913"/>
                    <a:pt x="644" y="34729"/>
                  </a:cubicBezTo>
                  <a:lnTo>
                    <a:pt x="644" y="32082"/>
                  </a:lnTo>
                  <a:cubicBezTo>
                    <a:pt x="644" y="31898"/>
                    <a:pt x="497" y="31769"/>
                    <a:pt x="332" y="31769"/>
                  </a:cubicBezTo>
                  <a:close/>
                  <a:moveTo>
                    <a:pt x="332" y="37045"/>
                  </a:moveTo>
                  <a:cubicBezTo>
                    <a:pt x="148" y="37045"/>
                    <a:pt x="1" y="37192"/>
                    <a:pt x="1" y="37376"/>
                  </a:cubicBezTo>
                  <a:lnTo>
                    <a:pt x="1" y="40024"/>
                  </a:lnTo>
                  <a:cubicBezTo>
                    <a:pt x="1" y="40207"/>
                    <a:pt x="148" y="40336"/>
                    <a:pt x="332" y="40336"/>
                  </a:cubicBezTo>
                  <a:cubicBezTo>
                    <a:pt x="515" y="40336"/>
                    <a:pt x="644" y="40207"/>
                    <a:pt x="644" y="40024"/>
                  </a:cubicBezTo>
                  <a:lnTo>
                    <a:pt x="644" y="37376"/>
                  </a:lnTo>
                  <a:cubicBezTo>
                    <a:pt x="644" y="37192"/>
                    <a:pt x="497" y="37045"/>
                    <a:pt x="332" y="370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24"/>
            <p:cNvSpPr/>
            <p:nvPr/>
          </p:nvSpPr>
          <p:spPr>
            <a:xfrm>
              <a:off x="2942925" y="1788650"/>
              <a:ext cx="16125" cy="50575"/>
            </a:xfrm>
            <a:custGeom>
              <a:rect b="b" l="l" r="r" t="t"/>
              <a:pathLst>
                <a:path extrusionOk="0" h="2023" w="645">
                  <a:moveTo>
                    <a:pt x="332" y="0"/>
                  </a:moveTo>
                  <a:cubicBezTo>
                    <a:pt x="148" y="0"/>
                    <a:pt x="1" y="129"/>
                    <a:pt x="1" y="331"/>
                  </a:cubicBezTo>
                  <a:lnTo>
                    <a:pt x="1" y="1710"/>
                  </a:lnTo>
                  <a:cubicBezTo>
                    <a:pt x="1" y="1894"/>
                    <a:pt x="148" y="2023"/>
                    <a:pt x="332" y="2023"/>
                  </a:cubicBezTo>
                  <a:cubicBezTo>
                    <a:pt x="515" y="2023"/>
                    <a:pt x="644" y="1857"/>
                    <a:pt x="644" y="1710"/>
                  </a:cubicBezTo>
                  <a:lnTo>
                    <a:pt x="644" y="331"/>
                  </a:lnTo>
                  <a:cubicBezTo>
                    <a:pt x="644" y="129"/>
                    <a:pt x="497"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9" name="Google Shape;4429;p24"/>
          <p:cNvGrpSpPr/>
          <p:nvPr/>
        </p:nvGrpSpPr>
        <p:grpSpPr>
          <a:xfrm flipH="1" rot="2700000">
            <a:off x="707771" y="4172472"/>
            <a:ext cx="395104" cy="375826"/>
            <a:chOff x="2307275" y="629500"/>
            <a:chExt cx="1280975" cy="1218475"/>
          </a:xfrm>
        </p:grpSpPr>
        <p:sp>
          <p:nvSpPr>
            <p:cNvPr id="4430" name="Google Shape;4430;p24"/>
            <p:cNvSpPr/>
            <p:nvPr/>
          </p:nvSpPr>
          <p:spPr>
            <a:xfrm>
              <a:off x="2307275" y="629500"/>
              <a:ext cx="1280975" cy="1218475"/>
            </a:xfrm>
            <a:custGeom>
              <a:rect b="b" l="l" r="r" t="t"/>
              <a:pathLst>
                <a:path extrusionOk="0" h="48739" w="51239">
                  <a:moveTo>
                    <a:pt x="25758" y="920"/>
                  </a:moveTo>
                  <a:lnTo>
                    <a:pt x="50393" y="37928"/>
                  </a:lnTo>
                  <a:lnTo>
                    <a:pt x="25592" y="48076"/>
                  </a:lnTo>
                  <a:lnTo>
                    <a:pt x="847" y="37432"/>
                  </a:lnTo>
                  <a:lnTo>
                    <a:pt x="25758" y="920"/>
                  </a:lnTo>
                  <a:close/>
                  <a:moveTo>
                    <a:pt x="25758" y="1"/>
                  </a:moveTo>
                  <a:cubicBezTo>
                    <a:pt x="25629" y="1"/>
                    <a:pt x="25537" y="38"/>
                    <a:pt x="25482" y="130"/>
                  </a:cubicBezTo>
                  <a:lnTo>
                    <a:pt x="74" y="37376"/>
                  </a:lnTo>
                  <a:cubicBezTo>
                    <a:pt x="38" y="37450"/>
                    <a:pt x="1" y="37560"/>
                    <a:pt x="38" y="37652"/>
                  </a:cubicBezTo>
                  <a:cubicBezTo>
                    <a:pt x="56" y="37744"/>
                    <a:pt x="130" y="37818"/>
                    <a:pt x="222" y="37873"/>
                  </a:cubicBezTo>
                  <a:lnTo>
                    <a:pt x="25445" y="48720"/>
                  </a:lnTo>
                  <a:cubicBezTo>
                    <a:pt x="25500" y="48738"/>
                    <a:pt x="25537" y="48738"/>
                    <a:pt x="25592" y="48738"/>
                  </a:cubicBezTo>
                  <a:cubicBezTo>
                    <a:pt x="25629" y="48738"/>
                    <a:pt x="25684" y="48738"/>
                    <a:pt x="25702" y="48720"/>
                  </a:cubicBezTo>
                  <a:lnTo>
                    <a:pt x="51036" y="38369"/>
                  </a:lnTo>
                  <a:cubicBezTo>
                    <a:pt x="51128" y="38332"/>
                    <a:pt x="51183" y="38259"/>
                    <a:pt x="51220" y="38167"/>
                  </a:cubicBezTo>
                  <a:cubicBezTo>
                    <a:pt x="51238" y="38075"/>
                    <a:pt x="51220" y="37983"/>
                    <a:pt x="51165" y="37891"/>
                  </a:cubicBezTo>
                  <a:lnTo>
                    <a:pt x="26033" y="130"/>
                  </a:lnTo>
                  <a:cubicBezTo>
                    <a:pt x="25960" y="38"/>
                    <a:pt x="25868" y="1"/>
                    <a:pt x="257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24"/>
            <p:cNvSpPr/>
            <p:nvPr/>
          </p:nvSpPr>
          <p:spPr>
            <a:xfrm>
              <a:off x="2942925" y="629500"/>
              <a:ext cx="16125" cy="50600"/>
            </a:xfrm>
            <a:custGeom>
              <a:rect b="b" l="l" r="r" t="t"/>
              <a:pathLst>
                <a:path extrusionOk="0" h="2024" w="645">
                  <a:moveTo>
                    <a:pt x="332" y="1"/>
                  </a:moveTo>
                  <a:cubicBezTo>
                    <a:pt x="148" y="1"/>
                    <a:pt x="1" y="130"/>
                    <a:pt x="1" y="313"/>
                  </a:cubicBezTo>
                  <a:lnTo>
                    <a:pt x="1" y="1692"/>
                  </a:lnTo>
                  <a:cubicBezTo>
                    <a:pt x="1" y="1876"/>
                    <a:pt x="148" y="2023"/>
                    <a:pt x="332" y="2023"/>
                  </a:cubicBezTo>
                  <a:cubicBezTo>
                    <a:pt x="515" y="2023"/>
                    <a:pt x="644" y="1876"/>
                    <a:pt x="644" y="1692"/>
                  </a:cubicBezTo>
                  <a:lnTo>
                    <a:pt x="644" y="313"/>
                  </a:lnTo>
                  <a:cubicBezTo>
                    <a:pt x="644" y="130"/>
                    <a:pt x="497"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24"/>
            <p:cNvSpPr/>
            <p:nvPr/>
          </p:nvSpPr>
          <p:spPr>
            <a:xfrm>
              <a:off x="2942925" y="729700"/>
              <a:ext cx="16125" cy="1008425"/>
            </a:xfrm>
            <a:custGeom>
              <a:rect b="b" l="l" r="r" t="t"/>
              <a:pathLst>
                <a:path extrusionOk="0" h="40337" w="645">
                  <a:moveTo>
                    <a:pt x="332" y="1"/>
                  </a:moveTo>
                  <a:cubicBezTo>
                    <a:pt x="148" y="1"/>
                    <a:pt x="1" y="148"/>
                    <a:pt x="1" y="332"/>
                  </a:cubicBezTo>
                  <a:lnTo>
                    <a:pt x="1" y="2997"/>
                  </a:lnTo>
                  <a:cubicBezTo>
                    <a:pt x="1" y="3181"/>
                    <a:pt x="148" y="3310"/>
                    <a:pt x="332" y="3310"/>
                  </a:cubicBezTo>
                  <a:cubicBezTo>
                    <a:pt x="515" y="3310"/>
                    <a:pt x="644" y="3163"/>
                    <a:pt x="644" y="2979"/>
                  </a:cubicBezTo>
                  <a:lnTo>
                    <a:pt x="644" y="332"/>
                  </a:lnTo>
                  <a:cubicBezTo>
                    <a:pt x="644" y="148"/>
                    <a:pt x="497" y="1"/>
                    <a:pt x="332" y="1"/>
                  </a:cubicBezTo>
                  <a:close/>
                  <a:moveTo>
                    <a:pt x="332" y="5295"/>
                  </a:moveTo>
                  <a:cubicBezTo>
                    <a:pt x="148" y="5295"/>
                    <a:pt x="1" y="5424"/>
                    <a:pt x="1" y="5608"/>
                  </a:cubicBezTo>
                  <a:lnTo>
                    <a:pt x="1" y="8274"/>
                  </a:lnTo>
                  <a:cubicBezTo>
                    <a:pt x="1" y="8458"/>
                    <a:pt x="148" y="8605"/>
                    <a:pt x="332" y="8605"/>
                  </a:cubicBezTo>
                  <a:cubicBezTo>
                    <a:pt x="515" y="8605"/>
                    <a:pt x="644" y="8439"/>
                    <a:pt x="644" y="8255"/>
                  </a:cubicBezTo>
                  <a:lnTo>
                    <a:pt x="644" y="5608"/>
                  </a:lnTo>
                  <a:cubicBezTo>
                    <a:pt x="644" y="5424"/>
                    <a:pt x="497" y="5295"/>
                    <a:pt x="332" y="5295"/>
                  </a:cubicBezTo>
                  <a:close/>
                  <a:moveTo>
                    <a:pt x="332" y="10608"/>
                  </a:moveTo>
                  <a:cubicBezTo>
                    <a:pt x="148" y="10608"/>
                    <a:pt x="1" y="10737"/>
                    <a:pt x="1" y="10921"/>
                  </a:cubicBezTo>
                  <a:lnTo>
                    <a:pt x="1" y="13568"/>
                  </a:lnTo>
                  <a:cubicBezTo>
                    <a:pt x="1" y="13752"/>
                    <a:pt x="148" y="13881"/>
                    <a:pt x="332" y="13881"/>
                  </a:cubicBezTo>
                  <a:cubicBezTo>
                    <a:pt x="515" y="13881"/>
                    <a:pt x="644" y="13752"/>
                    <a:pt x="644" y="13568"/>
                  </a:cubicBezTo>
                  <a:lnTo>
                    <a:pt x="644" y="10921"/>
                  </a:lnTo>
                  <a:cubicBezTo>
                    <a:pt x="644" y="10737"/>
                    <a:pt x="497" y="10608"/>
                    <a:pt x="332" y="10608"/>
                  </a:cubicBezTo>
                  <a:close/>
                  <a:moveTo>
                    <a:pt x="332" y="15885"/>
                  </a:moveTo>
                  <a:cubicBezTo>
                    <a:pt x="148" y="15885"/>
                    <a:pt x="1" y="16014"/>
                    <a:pt x="1" y="16216"/>
                  </a:cubicBezTo>
                  <a:lnTo>
                    <a:pt x="1" y="18845"/>
                  </a:lnTo>
                  <a:cubicBezTo>
                    <a:pt x="1" y="19029"/>
                    <a:pt x="148" y="19176"/>
                    <a:pt x="332" y="19176"/>
                  </a:cubicBezTo>
                  <a:cubicBezTo>
                    <a:pt x="515" y="19176"/>
                    <a:pt x="644" y="19029"/>
                    <a:pt x="644" y="18845"/>
                  </a:cubicBezTo>
                  <a:lnTo>
                    <a:pt x="644" y="16216"/>
                  </a:lnTo>
                  <a:cubicBezTo>
                    <a:pt x="644" y="16014"/>
                    <a:pt x="497" y="15885"/>
                    <a:pt x="332" y="15885"/>
                  </a:cubicBezTo>
                  <a:close/>
                  <a:moveTo>
                    <a:pt x="332" y="21180"/>
                  </a:moveTo>
                  <a:cubicBezTo>
                    <a:pt x="148" y="21180"/>
                    <a:pt x="1" y="21308"/>
                    <a:pt x="1" y="21492"/>
                  </a:cubicBezTo>
                  <a:lnTo>
                    <a:pt x="1" y="24158"/>
                  </a:lnTo>
                  <a:cubicBezTo>
                    <a:pt x="1" y="24342"/>
                    <a:pt x="148" y="24489"/>
                    <a:pt x="332" y="24489"/>
                  </a:cubicBezTo>
                  <a:cubicBezTo>
                    <a:pt x="515" y="24489"/>
                    <a:pt x="644" y="24323"/>
                    <a:pt x="644" y="24139"/>
                  </a:cubicBezTo>
                  <a:lnTo>
                    <a:pt x="644" y="21492"/>
                  </a:lnTo>
                  <a:cubicBezTo>
                    <a:pt x="644" y="21308"/>
                    <a:pt x="497" y="21180"/>
                    <a:pt x="332" y="21180"/>
                  </a:cubicBezTo>
                  <a:close/>
                  <a:moveTo>
                    <a:pt x="332" y="26474"/>
                  </a:moveTo>
                  <a:cubicBezTo>
                    <a:pt x="148" y="26474"/>
                    <a:pt x="1" y="26621"/>
                    <a:pt x="1" y="26805"/>
                  </a:cubicBezTo>
                  <a:lnTo>
                    <a:pt x="1" y="29453"/>
                  </a:lnTo>
                  <a:cubicBezTo>
                    <a:pt x="1" y="29636"/>
                    <a:pt x="148" y="29765"/>
                    <a:pt x="332" y="29765"/>
                  </a:cubicBezTo>
                  <a:cubicBezTo>
                    <a:pt x="515" y="29765"/>
                    <a:pt x="644" y="29636"/>
                    <a:pt x="644" y="29453"/>
                  </a:cubicBezTo>
                  <a:lnTo>
                    <a:pt x="644" y="26805"/>
                  </a:lnTo>
                  <a:cubicBezTo>
                    <a:pt x="644" y="26621"/>
                    <a:pt x="497" y="26474"/>
                    <a:pt x="332" y="26474"/>
                  </a:cubicBezTo>
                  <a:close/>
                  <a:moveTo>
                    <a:pt x="332" y="31769"/>
                  </a:moveTo>
                  <a:cubicBezTo>
                    <a:pt x="148" y="31769"/>
                    <a:pt x="1" y="31898"/>
                    <a:pt x="1" y="32082"/>
                  </a:cubicBezTo>
                  <a:lnTo>
                    <a:pt x="1" y="34729"/>
                  </a:lnTo>
                  <a:cubicBezTo>
                    <a:pt x="1" y="34913"/>
                    <a:pt x="148" y="35060"/>
                    <a:pt x="332" y="35060"/>
                  </a:cubicBezTo>
                  <a:cubicBezTo>
                    <a:pt x="515" y="35060"/>
                    <a:pt x="644" y="34913"/>
                    <a:pt x="644" y="34729"/>
                  </a:cubicBezTo>
                  <a:lnTo>
                    <a:pt x="644" y="32082"/>
                  </a:lnTo>
                  <a:cubicBezTo>
                    <a:pt x="644" y="31898"/>
                    <a:pt x="497" y="31769"/>
                    <a:pt x="332" y="31769"/>
                  </a:cubicBezTo>
                  <a:close/>
                  <a:moveTo>
                    <a:pt x="332" y="37045"/>
                  </a:moveTo>
                  <a:cubicBezTo>
                    <a:pt x="148" y="37045"/>
                    <a:pt x="1" y="37192"/>
                    <a:pt x="1" y="37376"/>
                  </a:cubicBezTo>
                  <a:lnTo>
                    <a:pt x="1" y="40024"/>
                  </a:lnTo>
                  <a:cubicBezTo>
                    <a:pt x="1" y="40207"/>
                    <a:pt x="148" y="40336"/>
                    <a:pt x="332" y="40336"/>
                  </a:cubicBezTo>
                  <a:cubicBezTo>
                    <a:pt x="515" y="40336"/>
                    <a:pt x="644" y="40207"/>
                    <a:pt x="644" y="40024"/>
                  </a:cubicBezTo>
                  <a:lnTo>
                    <a:pt x="644" y="37376"/>
                  </a:lnTo>
                  <a:cubicBezTo>
                    <a:pt x="644" y="37192"/>
                    <a:pt x="497" y="37045"/>
                    <a:pt x="332" y="370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24"/>
            <p:cNvSpPr/>
            <p:nvPr/>
          </p:nvSpPr>
          <p:spPr>
            <a:xfrm>
              <a:off x="2942925" y="1788650"/>
              <a:ext cx="16125" cy="50575"/>
            </a:xfrm>
            <a:custGeom>
              <a:rect b="b" l="l" r="r" t="t"/>
              <a:pathLst>
                <a:path extrusionOk="0" h="2023" w="645">
                  <a:moveTo>
                    <a:pt x="332" y="0"/>
                  </a:moveTo>
                  <a:cubicBezTo>
                    <a:pt x="148" y="0"/>
                    <a:pt x="1" y="129"/>
                    <a:pt x="1" y="331"/>
                  </a:cubicBezTo>
                  <a:lnTo>
                    <a:pt x="1" y="1710"/>
                  </a:lnTo>
                  <a:cubicBezTo>
                    <a:pt x="1" y="1894"/>
                    <a:pt x="148" y="2023"/>
                    <a:pt x="332" y="2023"/>
                  </a:cubicBezTo>
                  <a:cubicBezTo>
                    <a:pt x="515" y="2023"/>
                    <a:pt x="644" y="1857"/>
                    <a:pt x="644" y="1710"/>
                  </a:cubicBezTo>
                  <a:lnTo>
                    <a:pt x="644" y="331"/>
                  </a:lnTo>
                  <a:cubicBezTo>
                    <a:pt x="644" y="129"/>
                    <a:pt x="497"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4" name="Google Shape;4434;p24"/>
          <p:cNvGrpSpPr/>
          <p:nvPr/>
        </p:nvGrpSpPr>
        <p:grpSpPr>
          <a:xfrm flipH="1" rot="-8100000">
            <a:off x="8034121" y="614497"/>
            <a:ext cx="395104" cy="375826"/>
            <a:chOff x="2307275" y="629500"/>
            <a:chExt cx="1280975" cy="1218475"/>
          </a:xfrm>
        </p:grpSpPr>
        <p:sp>
          <p:nvSpPr>
            <p:cNvPr id="4435" name="Google Shape;4435;p24"/>
            <p:cNvSpPr/>
            <p:nvPr/>
          </p:nvSpPr>
          <p:spPr>
            <a:xfrm>
              <a:off x="2307275" y="629500"/>
              <a:ext cx="1280975" cy="1218475"/>
            </a:xfrm>
            <a:custGeom>
              <a:rect b="b" l="l" r="r" t="t"/>
              <a:pathLst>
                <a:path extrusionOk="0" h="48739" w="51239">
                  <a:moveTo>
                    <a:pt x="25758" y="920"/>
                  </a:moveTo>
                  <a:lnTo>
                    <a:pt x="50393" y="37928"/>
                  </a:lnTo>
                  <a:lnTo>
                    <a:pt x="25592" y="48076"/>
                  </a:lnTo>
                  <a:lnTo>
                    <a:pt x="847" y="37432"/>
                  </a:lnTo>
                  <a:lnTo>
                    <a:pt x="25758" y="920"/>
                  </a:lnTo>
                  <a:close/>
                  <a:moveTo>
                    <a:pt x="25758" y="1"/>
                  </a:moveTo>
                  <a:cubicBezTo>
                    <a:pt x="25629" y="1"/>
                    <a:pt x="25537" y="38"/>
                    <a:pt x="25482" y="130"/>
                  </a:cubicBezTo>
                  <a:lnTo>
                    <a:pt x="74" y="37376"/>
                  </a:lnTo>
                  <a:cubicBezTo>
                    <a:pt x="38" y="37450"/>
                    <a:pt x="1" y="37560"/>
                    <a:pt x="38" y="37652"/>
                  </a:cubicBezTo>
                  <a:cubicBezTo>
                    <a:pt x="56" y="37744"/>
                    <a:pt x="130" y="37818"/>
                    <a:pt x="222" y="37873"/>
                  </a:cubicBezTo>
                  <a:lnTo>
                    <a:pt x="25445" y="48720"/>
                  </a:lnTo>
                  <a:cubicBezTo>
                    <a:pt x="25500" y="48738"/>
                    <a:pt x="25537" y="48738"/>
                    <a:pt x="25592" y="48738"/>
                  </a:cubicBezTo>
                  <a:cubicBezTo>
                    <a:pt x="25629" y="48738"/>
                    <a:pt x="25684" y="48738"/>
                    <a:pt x="25702" y="48720"/>
                  </a:cubicBezTo>
                  <a:lnTo>
                    <a:pt x="51036" y="38369"/>
                  </a:lnTo>
                  <a:cubicBezTo>
                    <a:pt x="51128" y="38332"/>
                    <a:pt x="51183" y="38259"/>
                    <a:pt x="51220" y="38167"/>
                  </a:cubicBezTo>
                  <a:cubicBezTo>
                    <a:pt x="51238" y="38075"/>
                    <a:pt x="51220" y="37983"/>
                    <a:pt x="51165" y="37891"/>
                  </a:cubicBezTo>
                  <a:lnTo>
                    <a:pt x="26033" y="130"/>
                  </a:lnTo>
                  <a:cubicBezTo>
                    <a:pt x="25960" y="38"/>
                    <a:pt x="25868" y="1"/>
                    <a:pt x="257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24"/>
            <p:cNvSpPr/>
            <p:nvPr/>
          </p:nvSpPr>
          <p:spPr>
            <a:xfrm>
              <a:off x="2942925" y="629500"/>
              <a:ext cx="16125" cy="50600"/>
            </a:xfrm>
            <a:custGeom>
              <a:rect b="b" l="l" r="r" t="t"/>
              <a:pathLst>
                <a:path extrusionOk="0" h="2024" w="645">
                  <a:moveTo>
                    <a:pt x="332" y="1"/>
                  </a:moveTo>
                  <a:cubicBezTo>
                    <a:pt x="148" y="1"/>
                    <a:pt x="1" y="130"/>
                    <a:pt x="1" y="313"/>
                  </a:cubicBezTo>
                  <a:lnTo>
                    <a:pt x="1" y="1692"/>
                  </a:lnTo>
                  <a:cubicBezTo>
                    <a:pt x="1" y="1876"/>
                    <a:pt x="148" y="2023"/>
                    <a:pt x="332" y="2023"/>
                  </a:cubicBezTo>
                  <a:cubicBezTo>
                    <a:pt x="515" y="2023"/>
                    <a:pt x="644" y="1876"/>
                    <a:pt x="644" y="1692"/>
                  </a:cubicBezTo>
                  <a:lnTo>
                    <a:pt x="644" y="313"/>
                  </a:lnTo>
                  <a:cubicBezTo>
                    <a:pt x="644" y="130"/>
                    <a:pt x="497"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24"/>
            <p:cNvSpPr/>
            <p:nvPr/>
          </p:nvSpPr>
          <p:spPr>
            <a:xfrm>
              <a:off x="2942925" y="729700"/>
              <a:ext cx="16125" cy="1008425"/>
            </a:xfrm>
            <a:custGeom>
              <a:rect b="b" l="l" r="r" t="t"/>
              <a:pathLst>
                <a:path extrusionOk="0" h="40337" w="645">
                  <a:moveTo>
                    <a:pt x="332" y="1"/>
                  </a:moveTo>
                  <a:cubicBezTo>
                    <a:pt x="148" y="1"/>
                    <a:pt x="1" y="148"/>
                    <a:pt x="1" y="332"/>
                  </a:cubicBezTo>
                  <a:lnTo>
                    <a:pt x="1" y="2997"/>
                  </a:lnTo>
                  <a:cubicBezTo>
                    <a:pt x="1" y="3181"/>
                    <a:pt x="148" y="3310"/>
                    <a:pt x="332" y="3310"/>
                  </a:cubicBezTo>
                  <a:cubicBezTo>
                    <a:pt x="515" y="3310"/>
                    <a:pt x="644" y="3163"/>
                    <a:pt x="644" y="2979"/>
                  </a:cubicBezTo>
                  <a:lnTo>
                    <a:pt x="644" y="332"/>
                  </a:lnTo>
                  <a:cubicBezTo>
                    <a:pt x="644" y="148"/>
                    <a:pt x="497" y="1"/>
                    <a:pt x="332" y="1"/>
                  </a:cubicBezTo>
                  <a:close/>
                  <a:moveTo>
                    <a:pt x="332" y="5295"/>
                  </a:moveTo>
                  <a:cubicBezTo>
                    <a:pt x="148" y="5295"/>
                    <a:pt x="1" y="5424"/>
                    <a:pt x="1" y="5608"/>
                  </a:cubicBezTo>
                  <a:lnTo>
                    <a:pt x="1" y="8274"/>
                  </a:lnTo>
                  <a:cubicBezTo>
                    <a:pt x="1" y="8458"/>
                    <a:pt x="148" y="8605"/>
                    <a:pt x="332" y="8605"/>
                  </a:cubicBezTo>
                  <a:cubicBezTo>
                    <a:pt x="515" y="8605"/>
                    <a:pt x="644" y="8439"/>
                    <a:pt x="644" y="8255"/>
                  </a:cubicBezTo>
                  <a:lnTo>
                    <a:pt x="644" y="5608"/>
                  </a:lnTo>
                  <a:cubicBezTo>
                    <a:pt x="644" y="5424"/>
                    <a:pt x="497" y="5295"/>
                    <a:pt x="332" y="5295"/>
                  </a:cubicBezTo>
                  <a:close/>
                  <a:moveTo>
                    <a:pt x="332" y="10608"/>
                  </a:moveTo>
                  <a:cubicBezTo>
                    <a:pt x="148" y="10608"/>
                    <a:pt x="1" y="10737"/>
                    <a:pt x="1" y="10921"/>
                  </a:cubicBezTo>
                  <a:lnTo>
                    <a:pt x="1" y="13568"/>
                  </a:lnTo>
                  <a:cubicBezTo>
                    <a:pt x="1" y="13752"/>
                    <a:pt x="148" y="13881"/>
                    <a:pt x="332" y="13881"/>
                  </a:cubicBezTo>
                  <a:cubicBezTo>
                    <a:pt x="515" y="13881"/>
                    <a:pt x="644" y="13752"/>
                    <a:pt x="644" y="13568"/>
                  </a:cubicBezTo>
                  <a:lnTo>
                    <a:pt x="644" y="10921"/>
                  </a:lnTo>
                  <a:cubicBezTo>
                    <a:pt x="644" y="10737"/>
                    <a:pt x="497" y="10608"/>
                    <a:pt x="332" y="10608"/>
                  </a:cubicBezTo>
                  <a:close/>
                  <a:moveTo>
                    <a:pt x="332" y="15885"/>
                  </a:moveTo>
                  <a:cubicBezTo>
                    <a:pt x="148" y="15885"/>
                    <a:pt x="1" y="16014"/>
                    <a:pt x="1" y="16216"/>
                  </a:cubicBezTo>
                  <a:lnTo>
                    <a:pt x="1" y="18845"/>
                  </a:lnTo>
                  <a:cubicBezTo>
                    <a:pt x="1" y="19029"/>
                    <a:pt x="148" y="19176"/>
                    <a:pt x="332" y="19176"/>
                  </a:cubicBezTo>
                  <a:cubicBezTo>
                    <a:pt x="515" y="19176"/>
                    <a:pt x="644" y="19029"/>
                    <a:pt x="644" y="18845"/>
                  </a:cubicBezTo>
                  <a:lnTo>
                    <a:pt x="644" y="16216"/>
                  </a:lnTo>
                  <a:cubicBezTo>
                    <a:pt x="644" y="16014"/>
                    <a:pt x="497" y="15885"/>
                    <a:pt x="332" y="15885"/>
                  </a:cubicBezTo>
                  <a:close/>
                  <a:moveTo>
                    <a:pt x="332" y="21180"/>
                  </a:moveTo>
                  <a:cubicBezTo>
                    <a:pt x="148" y="21180"/>
                    <a:pt x="1" y="21308"/>
                    <a:pt x="1" y="21492"/>
                  </a:cubicBezTo>
                  <a:lnTo>
                    <a:pt x="1" y="24158"/>
                  </a:lnTo>
                  <a:cubicBezTo>
                    <a:pt x="1" y="24342"/>
                    <a:pt x="148" y="24489"/>
                    <a:pt x="332" y="24489"/>
                  </a:cubicBezTo>
                  <a:cubicBezTo>
                    <a:pt x="515" y="24489"/>
                    <a:pt x="644" y="24323"/>
                    <a:pt x="644" y="24139"/>
                  </a:cubicBezTo>
                  <a:lnTo>
                    <a:pt x="644" y="21492"/>
                  </a:lnTo>
                  <a:cubicBezTo>
                    <a:pt x="644" y="21308"/>
                    <a:pt x="497" y="21180"/>
                    <a:pt x="332" y="21180"/>
                  </a:cubicBezTo>
                  <a:close/>
                  <a:moveTo>
                    <a:pt x="332" y="26474"/>
                  </a:moveTo>
                  <a:cubicBezTo>
                    <a:pt x="148" y="26474"/>
                    <a:pt x="1" y="26621"/>
                    <a:pt x="1" y="26805"/>
                  </a:cubicBezTo>
                  <a:lnTo>
                    <a:pt x="1" y="29453"/>
                  </a:lnTo>
                  <a:cubicBezTo>
                    <a:pt x="1" y="29636"/>
                    <a:pt x="148" y="29765"/>
                    <a:pt x="332" y="29765"/>
                  </a:cubicBezTo>
                  <a:cubicBezTo>
                    <a:pt x="515" y="29765"/>
                    <a:pt x="644" y="29636"/>
                    <a:pt x="644" y="29453"/>
                  </a:cubicBezTo>
                  <a:lnTo>
                    <a:pt x="644" y="26805"/>
                  </a:lnTo>
                  <a:cubicBezTo>
                    <a:pt x="644" y="26621"/>
                    <a:pt x="497" y="26474"/>
                    <a:pt x="332" y="26474"/>
                  </a:cubicBezTo>
                  <a:close/>
                  <a:moveTo>
                    <a:pt x="332" y="31769"/>
                  </a:moveTo>
                  <a:cubicBezTo>
                    <a:pt x="148" y="31769"/>
                    <a:pt x="1" y="31898"/>
                    <a:pt x="1" y="32082"/>
                  </a:cubicBezTo>
                  <a:lnTo>
                    <a:pt x="1" y="34729"/>
                  </a:lnTo>
                  <a:cubicBezTo>
                    <a:pt x="1" y="34913"/>
                    <a:pt x="148" y="35060"/>
                    <a:pt x="332" y="35060"/>
                  </a:cubicBezTo>
                  <a:cubicBezTo>
                    <a:pt x="515" y="35060"/>
                    <a:pt x="644" y="34913"/>
                    <a:pt x="644" y="34729"/>
                  </a:cubicBezTo>
                  <a:lnTo>
                    <a:pt x="644" y="32082"/>
                  </a:lnTo>
                  <a:cubicBezTo>
                    <a:pt x="644" y="31898"/>
                    <a:pt x="497" y="31769"/>
                    <a:pt x="332" y="31769"/>
                  </a:cubicBezTo>
                  <a:close/>
                  <a:moveTo>
                    <a:pt x="332" y="37045"/>
                  </a:moveTo>
                  <a:cubicBezTo>
                    <a:pt x="148" y="37045"/>
                    <a:pt x="1" y="37192"/>
                    <a:pt x="1" y="37376"/>
                  </a:cubicBezTo>
                  <a:lnTo>
                    <a:pt x="1" y="40024"/>
                  </a:lnTo>
                  <a:cubicBezTo>
                    <a:pt x="1" y="40207"/>
                    <a:pt x="148" y="40336"/>
                    <a:pt x="332" y="40336"/>
                  </a:cubicBezTo>
                  <a:cubicBezTo>
                    <a:pt x="515" y="40336"/>
                    <a:pt x="644" y="40207"/>
                    <a:pt x="644" y="40024"/>
                  </a:cubicBezTo>
                  <a:lnTo>
                    <a:pt x="644" y="37376"/>
                  </a:lnTo>
                  <a:cubicBezTo>
                    <a:pt x="644" y="37192"/>
                    <a:pt x="497" y="37045"/>
                    <a:pt x="332" y="370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24"/>
            <p:cNvSpPr/>
            <p:nvPr/>
          </p:nvSpPr>
          <p:spPr>
            <a:xfrm>
              <a:off x="2942925" y="1788650"/>
              <a:ext cx="16125" cy="50575"/>
            </a:xfrm>
            <a:custGeom>
              <a:rect b="b" l="l" r="r" t="t"/>
              <a:pathLst>
                <a:path extrusionOk="0" h="2023" w="645">
                  <a:moveTo>
                    <a:pt x="332" y="0"/>
                  </a:moveTo>
                  <a:cubicBezTo>
                    <a:pt x="148" y="0"/>
                    <a:pt x="1" y="129"/>
                    <a:pt x="1" y="331"/>
                  </a:cubicBezTo>
                  <a:lnTo>
                    <a:pt x="1" y="1710"/>
                  </a:lnTo>
                  <a:cubicBezTo>
                    <a:pt x="1" y="1894"/>
                    <a:pt x="148" y="2023"/>
                    <a:pt x="332" y="2023"/>
                  </a:cubicBezTo>
                  <a:cubicBezTo>
                    <a:pt x="515" y="2023"/>
                    <a:pt x="644" y="1857"/>
                    <a:pt x="644" y="1710"/>
                  </a:cubicBezTo>
                  <a:lnTo>
                    <a:pt x="644" y="331"/>
                  </a:lnTo>
                  <a:cubicBezTo>
                    <a:pt x="644" y="129"/>
                    <a:pt x="497"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9" name="Google Shape;4439;p24"/>
          <p:cNvGrpSpPr/>
          <p:nvPr/>
        </p:nvGrpSpPr>
        <p:grpSpPr>
          <a:xfrm rot="-2700000">
            <a:off x="8020346" y="4172472"/>
            <a:ext cx="395104" cy="375826"/>
            <a:chOff x="2307275" y="629500"/>
            <a:chExt cx="1280975" cy="1218475"/>
          </a:xfrm>
        </p:grpSpPr>
        <p:sp>
          <p:nvSpPr>
            <p:cNvPr id="4440" name="Google Shape;4440;p24"/>
            <p:cNvSpPr/>
            <p:nvPr/>
          </p:nvSpPr>
          <p:spPr>
            <a:xfrm>
              <a:off x="2307275" y="629500"/>
              <a:ext cx="1280975" cy="1218475"/>
            </a:xfrm>
            <a:custGeom>
              <a:rect b="b" l="l" r="r" t="t"/>
              <a:pathLst>
                <a:path extrusionOk="0" h="48739" w="51239">
                  <a:moveTo>
                    <a:pt x="25758" y="920"/>
                  </a:moveTo>
                  <a:lnTo>
                    <a:pt x="50393" y="37928"/>
                  </a:lnTo>
                  <a:lnTo>
                    <a:pt x="25592" y="48076"/>
                  </a:lnTo>
                  <a:lnTo>
                    <a:pt x="847" y="37432"/>
                  </a:lnTo>
                  <a:lnTo>
                    <a:pt x="25758" y="920"/>
                  </a:lnTo>
                  <a:close/>
                  <a:moveTo>
                    <a:pt x="25758" y="1"/>
                  </a:moveTo>
                  <a:cubicBezTo>
                    <a:pt x="25629" y="1"/>
                    <a:pt x="25537" y="38"/>
                    <a:pt x="25482" y="130"/>
                  </a:cubicBezTo>
                  <a:lnTo>
                    <a:pt x="74" y="37376"/>
                  </a:lnTo>
                  <a:cubicBezTo>
                    <a:pt x="38" y="37450"/>
                    <a:pt x="1" y="37560"/>
                    <a:pt x="38" y="37652"/>
                  </a:cubicBezTo>
                  <a:cubicBezTo>
                    <a:pt x="56" y="37744"/>
                    <a:pt x="130" y="37818"/>
                    <a:pt x="222" y="37873"/>
                  </a:cubicBezTo>
                  <a:lnTo>
                    <a:pt x="25445" y="48720"/>
                  </a:lnTo>
                  <a:cubicBezTo>
                    <a:pt x="25500" y="48738"/>
                    <a:pt x="25537" y="48738"/>
                    <a:pt x="25592" y="48738"/>
                  </a:cubicBezTo>
                  <a:cubicBezTo>
                    <a:pt x="25629" y="48738"/>
                    <a:pt x="25684" y="48738"/>
                    <a:pt x="25702" y="48720"/>
                  </a:cubicBezTo>
                  <a:lnTo>
                    <a:pt x="51036" y="38369"/>
                  </a:lnTo>
                  <a:cubicBezTo>
                    <a:pt x="51128" y="38332"/>
                    <a:pt x="51183" y="38259"/>
                    <a:pt x="51220" y="38167"/>
                  </a:cubicBezTo>
                  <a:cubicBezTo>
                    <a:pt x="51238" y="38075"/>
                    <a:pt x="51220" y="37983"/>
                    <a:pt x="51165" y="37891"/>
                  </a:cubicBezTo>
                  <a:lnTo>
                    <a:pt x="26033" y="130"/>
                  </a:lnTo>
                  <a:cubicBezTo>
                    <a:pt x="25960" y="38"/>
                    <a:pt x="25868" y="1"/>
                    <a:pt x="257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24"/>
            <p:cNvSpPr/>
            <p:nvPr/>
          </p:nvSpPr>
          <p:spPr>
            <a:xfrm>
              <a:off x="2942925" y="629500"/>
              <a:ext cx="16125" cy="50600"/>
            </a:xfrm>
            <a:custGeom>
              <a:rect b="b" l="l" r="r" t="t"/>
              <a:pathLst>
                <a:path extrusionOk="0" h="2024" w="645">
                  <a:moveTo>
                    <a:pt x="332" y="1"/>
                  </a:moveTo>
                  <a:cubicBezTo>
                    <a:pt x="148" y="1"/>
                    <a:pt x="1" y="130"/>
                    <a:pt x="1" y="313"/>
                  </a:cubicBezTo>
                  <a:lnTo>
                    <a:pt x="1" y="1692"/>
                  </a:lnTo>
                  <a:cubicBezTo>
                    <a:pt x="1" y="1876"/>
                    <a:pt x="148" y="2023"/>
                    <a:pt x="332" y="2023"/>
                  </a:cubicBezTo>
                  <a:cubicBezTo>
                    <a:pt x="515" y="2023"/>
                    <a:pt x="644" y="1876"/>
                    <a:pt x="644" y="1692"/>
                  </a:cubicBezTo>
                  <a:lnTo>
                    <a:pt x="644" y="313"/>
                  </a:lnTo>
                  <a:cubicBezTo>
                    <a:pt x="644" y="130"/>
                    <a:pt x="497"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24"/>
            <p:cNvSpPr/>
            <p:nvPr/>
          </p:nvSpPr>
          <p:spPr>
            <a:xfrm>
              <a:off x="2942925" y="729700"/>
              <a:ext cx="16125" cy="1008425"/>
            </a:xfrm>
            <a:custGeom>
              <a:rect b="b" l="l" r="r" t="t"/>
              <a:pathLst>
                <a:path extrusionOk="0" h="40337" w="645">
                  <a:moveTo>
                    <a:pt x="332" y="1"/>
                  </a:moveTo>
                  <a:cubicBezTo>
                    <a:pt x="148" y="1"/>
                    <a:pt x="1" y="148"/>
                    <a:pt x="1" y="332"/>
                  </a:cubicBezTo>
                  <a:lnTo>
                    <a:pt x="1" y="2997"/>
                  </a:lnTo>
                  <a:cubicBezTo>
                    <a:pt x="1" y="3181"/>
                    <a:pt x="148" y="3310"/>
                    <a:pt x="332" y="3310"/>
                  </a:cubicBezTo>
                  <a:cubicBezTo>
                    <a:pt x="515" y="3310"/>
                    <a:pt x="644" y="3163"/>
                    <a:pt x="644" y="2979"/>
                  </a:cubicBezTo>
                  <a:lnTo>
                    <a:pt x="644" y="332"/>
                  </a:lnTo>
                  <a:cubicBezTo>
                    <a:pt x="644" y="148"/>
                    <a:pt x="497" y="1"/>
                    <a:pt x="332" y="1"/>
                  </a:cubicBezTo>
                  <a:close/>
                  <a:moveTo>
                    <a:pt x="332" y="5295"/>
                  </a:moveTo>
                  <a:cubicBezTo>
                    <a:pt x="148" y="5295"/>
                    <a:pt x="1" y="5424"/>
                    <a:pt x="1" y="5608"/>
                  </a:cubicBezTo>
                  <a:lnTo>
                    <a:pt x="1" y="8274"/>
                  </a:lnTo>
                  <a:cubicBezTo>
                    <a:pt x="1" y="8458"/>
                    <a:pt x="148" y="8605"/>
                    <a:pt x="332" y="8605"/>
                  </a:cubicBezTo>
                  <a:cubicBezTo>
                    <a:pt x="515" y="8605"/>
                    <a:pt x="644" y="8439"/>
                    <a:pt x="644" y="8255"/>
                  </a:cubicBezTo>
                  <a:lnTo>
                    <a:pt x="644" y="5608"/>
                  </a:lnTo>
                  <a:cubicBezTo>
                    <a:pt x="644" y="5424"/>
                    <a:pt x="497" y="5295"/>
                    <a:pt x="332" y="5295"/>
                  </a:cubicBezTo>
                  <a:close/>
                  <a:moveTo>
                    <a:pt x="332" y="10608"/>
                  </a:moveTo>
                  <a:cubicBezTo>
                    <a:pt x="148" y="10608"/>
                    <a:pt x="1" y="10737"/>
                    <a:pt x="1" y="10921"/>
                  </a:cubicBezTo>
                  <a:lnTo>
                    <a:pt x="1" y="13568"/>
                  </a:lnTo>
                  <a:cubicBezTo>
                    <a:pt x="1" y="13752"/>
                    <a:pt x="148" y="13881"/>
                    <a:pt x="332" y="13881"/>
                  </a:cubicBezTo>
                  <a:cubicBezTo>
                    <a:pt x="515" y="13881"/>
                    <a:pt x="644" y="13752"/>
                    <a:pt x="644" y="13568"/>
                  </a:cubicBezTo>
                  <a:lnTo>
                    <a:pt x="644" y="10921"/>
                  </a:lnTo>
                  <a:cubicBezTo>
                    <a:pt x="644" y="10737"/>
                    <a:pt x="497" y="10608"/>
                    <a:pt x="332" y="10608"/>
                  </a:cubicBezTo>
                  <a:close/>
                  <a:moveTo>
                    <a:pt x="332" y="15885"/>
                  </a:moveTo>
                  <a:cubicBezTo>
                    <a:pt x="148" y="15885"/>
                    <a:pt x="1" y="16014"/>
                    <a:pt x="1" y="16216"/>
                  </a:cubicBezTo>
                  <a:lnTo>
                    <a:pt x="1" y="18845"/>
                  </a:lnTo>
                  <a:cubicBezTo>
                    <a:pt x="1" y="19029"/>
                    <a:pt x="148" y="19176"/>
                    <a:pt x="332" y="19176"/>
                  </a:cubicBezTo>
                  <a:cubicBezTo>
                    <a:pt x="515" y="19176"/>
                    <a:pt x="644" y="19029"/>
                    <a:pt x="644" y="18845"/>
                  </a:cubicBezTo>
                  <a:lnTo>
                    <a:pt x="644" y="16216"/>
                  </a:lnTo>
                  <a:cubicBezTo>
                    <a:pt x="644" y="16014"/>
                    <a:pt x="497" y="15885"/>
                    <a:pt x="332" y="15885"/>
                  </a:cubicBezTo>
                  <a:close/>
                  <a:moveTo>
                    <a:pt x="332" y="21180"/>
                  </a:moveTo>
                  <a:cubicBezTo>
                    <a:pt x="148" y="21180"/>
                    <a:pt x="1" y="21308"/>
                    <a:pt x="1" y="21492"/>
                  </a:cubicBezTo>
                  <a:lnTo>
                    <a:pt x="1" y="24158"/>
                  </a:lnTo>
                  <a:cubicBezTo>
                    <a:pt x="1" y="24342"/>
                    <a:pt x="148" y="24489"/>
                    <a:pt x="332" y="24489"/>
                  </a:cubicBezTo>
                  <a:cubicBezTo>
                    <a:pt x="515" y="24489"/>
                    <a:pt x="644" y="24323"/>
                    <a:pt x="644" y="24139"/>
                  </a:cubicBezTo>
                  <a:lnTo>
                    <a:pt x="644" y="21492"/>
                  </a:lnTo>
                  <a:cubicBezTo>
                    <a:pt x="644" y="21308"/>
                    <a:pt x="497" y="21180"/>
                    <a:pt x="332" y="21180"/>
                  </a:cubicBezTo>
                  <a:close/>
                  <a:moveTo>
                    <a:pt x="332" y="26474"/>
                  </a:moveTo>
                  <a:cubicBezTo>
                    <a:pt x="148" y="26474"/>
                    <a:pt x="1" y="26621"/>
                    <a:pt x="1" y="26805"/>
                  </a:cubicBezTo>
                  <a:lnTo>
                    <a:pt x="1" y="29453"/>
                  </a:lnTo>
                  <a:cubicBezTo>
                    <a:pt x="1" y="29636"/>
                    <a:pt x="148" y="29765"/>
                    <a:pt x="332" y="29765"/>
                  </a:cubicBezTo>
                  <a:cubicBezTo>
                    <a:pt x="515" y="29765"/>
                    <a:pt x="644" y="29636"/>
                    <a:pt x="644" y="29453"/>
                  </a:cubicBezTo>
                  <a:lnTo>
                    <a:pt x="644" y="26805"/>
                  </a:lnTo>
                  <a:cubicBezTo>
                    <a:pt x="644" y="26621"/>
                    <a:pt x="497" y="26474"/>
                    <a:pt x="332" y="26474"/>
                  </a:cubicBezTo>
                  <a:close/>
                  <a:moveTo>
                    <a:pt x="332" y="31769"/>
                  </a:moveTo>
                  <a:cubicBezTo>
                    <a:pt x="148" y="31769"/>
                    <a:pt x="1" y="31898"/>
                    <a:pt x="1" y="32082"/>
                  </a:cubicBezTo>
                  <a:lnTo>
                    <a:pt x="1" y="34729"/>
                  </a:lnTo>
                  <a:cubicBezTo>
                    <a:pt x="1" y="34913"/>
                    <a:pt x="148" y="35060"/>
                    <a:pt x="332" y="35060"/>
                  </a:cubicBezTo>
                  <a:cubicBezTo>
                    <a:pt x="515" y="35060"/>
                    <a:pt x="644" y="34913"/>
                    <a:pt x="644" y="34729"/>
                  </a:cubicBezTo>
                  <a:lnTo>
                    <a:pt x="644" y="32082"/>
                  </a:lnTo>
                  <a:cubicBezTo>
                    <a:pt x="644" y="31898"/>
                    <a:pt x="497" y="31769"/>
                    <a:pt x="332" y="31769"/>
                  </a:cubicBezTo>
                  <a:close/>
                  <a:moveTo>
                    <a:pt x="332" y="37045"/>
                  </a:moveTo>
                  <a:cubicBezTo>
                    <a:pt x="148" y="37045"/>
                    <a:pt x="1" y="37192"/>
                    <a:pt x="1" y="37376"/>
                  </a:cubicBezTo>
                  <a:lnTo>
                    <a:pt x="1" y="40024"/>
                  </a:lnTo>
                  <a:cubicBezTo>
                    <a:pt x="1" y="40207"/>
                    <a:pt x="148" y="40336"/>
                    <a:pt x="332" y="40336"/>
                  </a:cubicBezTo>
                  <a:cubicBezTo>
                    <a:pt x="515" y="40336"/>
                    <a:pt x="644" y="40207"/>
                    <a:pt x="644" y="40024"/>
                  </a:cubicBezTo>
                  <a:lnTo>
                    <a:pt x="644" y="37376"/>
                  </a:lnTo>
                  <a:cubicBezTo>
                    <a:pt x="644" y="37192"/>
                    <a:pt x="497" y="37045"/>
                    <a:pt x="332" y="370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24"/>
            <p:cNvSpPr/>
            <p:nvPr/>
          </p:nvSpPr>
          <p:spPr>
            <a:xfrm>
              <a:off x="2942925" y="1788650"/>
              <a:ext cx="16125" cy="50575"/>
            </a:xfrm>
            <a:custGeom>
              <a:rect b="b" l="l" r="r" t="t"/>
              <a:pathLst>
                <a:path extrusionOk="0" h="2023" w="645">
                  <a:moveTo>
                    <a:pt x="332" y="0"/>
                  </a:moveTo>
                  <a:cubicBezTo>
                    <a:pt x="148" y="0"/>
                    <a:pt x="1" y="129"/>
                    <a:pt x="1" y="331"/>
                  </a:cubicBezTo>
                  <a:lnTo>
                    <a:pt x="1" y="1710"/>
                  </a:lnTo>
                  <a:cubicBezTo>
                    <a:pt x="1" y="1894"/>
                    <a:pt x="148" y="2023"/>
                    <a:pt x="332" y="2023"/>
                  </a:cubicBezTo>
                  <a:cubicBezTo>
                    <a:pt x="515" y="2023"/>
                    <a:pt x="644" y="1857"/>
                    <a:pt x="644" y="1710"/>
                  </a:cubicBezTo>
                  <a:lnTo>
                    <a:pt x="644" y="331"/>
                  </a:lnTo>
                  <a:cubicBezTo>
                    <a:pt x="644" y="129"/>
                    <a:pt x="497"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
    <p:spTree>
      <p:nvGrpSpPr>
        <p:cNvPr id="4444" name="Shape 4444"/>
        <p:cNvGrpSpPr/>
        <p:nvPr/>
      </p:nvGrpSpPr>
      <p:grpSpPr>
        <a:xfrm>
          <a:off x="0" y="0"/>
          <a:ext cx="0" cy="0"/>
          <a:chOff x="0" y="0"/>
          <a:chExt cx="0" cy="0"/>
        </a:xfrm>
      </p:grpSpPr>
      <p:sp>
        <p:nvSpPr>
          <p:cNvPr id="4445" name="Google Shape;4445;p25"/>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46" name="Google Shape;4446;p25"/>
          <p:cNvGrpSpPr/>
          <p:nvPr/>
        </p:nvGrpSpPr>
        <p:grpSpPr>
          <a:xfrm>
            <a:off x="605204" y="93604"/>
            <a:ext cx="299035" cy="345618"/>
            <a:chOff x="897854" y="106279"/>
            <a:chExt cx="299035" cy="345618"/>
          </a:xfrm>
        </p:grpSpPr>
        <p:sp>
          <p:nvSpPr>
            <p:cNvPr id="4447" name="Google Shape;4447;p25"/>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25"/>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25"/>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25"/>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25"/>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25"/>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25"/>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25"/>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25"/>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25"/>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25"/>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458" name="Google Shape;4458;p25"/>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4459" name="Google Shape;4459;p25"/>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4460" name="Google Shape;4460;p25"/>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4461" name="Google Shape;4461;p25"/>
          <p:cNvGrpSpPr/>
          <p:nvPr/>
        </p:nvGrpSpPr>
        <p:grpSpPr>
          <a:xfrm>
            <a:off x="843639" y="4771030"/>
            <a:ext cx="1602228" cy="187836"/>
            <a:chOff x="366376" y="4721042"/>
            <a:chExt cx="1602228" cy="187836"/>
          </a:xfrm>
        </p:grpSpPr>
        <p:sp>
          <p:nvSpPr>
            <p:cNvPr id="4462" name="Google Shape;4462;p25"/>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25"/>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25"/>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25"/>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25"/>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25"/>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25"/>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25"/>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25"/>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25"/>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25"/>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25"/>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25"/>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25"/>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25"/>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25"/>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25"/>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25"/>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480" name="Google Shape;4480;p25"/>
          <p:cNvCxnSpPr/>
          <p:nvPr/>
        </p:nvCxnSpPr>
        <p:spPr>
          <a:xfrm>
            <a:off x="4818575" y="529850"/>
            <a:ext cx="0" cy="4103100"/>
          </a:xfrm>
          <a:prstGeom prst="straightConnector1">
            <a:avLst/>
          </a:prstGeom>
          <a:noFill/>
          <a:ln cap="flat" cmpd="sng" w="9525">
            <a:solidFill>
              <a:srgbClr val="DAC6FF"/>
            </a:solidFill>
            <a:prstDash val="solid"/>
            <a:round/>
            <a:headEnd len="sm" w="sm" type="none"/>
            <a:tailEnd len="sm" w="sm" type="none"/>
          </a:ln>
        </p:spPr>
      </p:cxnSp>
      <p:cxnSp>
        <p:nvCxnSpPr>
          <p:cNvPr id="4481" name="Google Shape;4481;p25"/>
          <p:cNvCxnSpPr/>
          <p:nvPr/>
        </p:nvCxnSpPr>
        <p:spPr>
          <a:xfrm>
            <a:off x="4291000" y="529850"/>
            <a:ext cx="0" cy="4103100"/>
          </a:xfrm>
          <a:prstGeom prst="straightConnector1">
            <a:avLst/>
          </a:prstGeom>
          <a:noFill/>
          <a:ln cap="flat" cmpd="sng" w="9525">
            <a:solidFill>
              <a:srgbClr val="DAC6FF"/>
            </a:solidFill>
            <a:prstDash val="solid"/>
            <a:round/>
            <a:headEnd len="sm" w="sm" type="none"/>
            <a:tailEnd len="sm" w="sm" type="none"/>
          </a:ln>
        </p:spPr>
      </p:cxnSp>
      <p:cxnSp>
        <p:nvCxnSpPr>
          <p:cNvPr id="4482" name="Google Shape;4482;p25"/>
          <p:cNvCxnSpPr/>
          <p:nvPr/>
        </p:nvCxnSpPr>
        <p:spPr>
          <a:xfrm>
            <a:off x="1132775" y="529850"/>
            <a:ext cx="0" cy="4103100"/>
          </a:xfrm>
          <a:prstGeom prst="straightConnector1">
            <a:avLst/>
          </a:prstGeom>
          <a:noFill/>
          <a:ln cap="flat" cmpd="sng" w="9525">
            <a:solidFill>
              <a:srgbClr val="DAC6FF"/>
            </a:solidFill>
            <a:prstDash val="solid"/>
            <a:round/>
            <a:headEnd len="sm" w="sm" type="none"/>
            <a:tailEnd len="sm" w="sm" type="none"/>
          </a:ln>
        </p:spPr>
      </p:cxnSp>
      <p:cxnSp>
        <p:nvCxnSpPr>
          <p:cNvPr id="4483" name="Google Shape;4483;p25"/>
          <p:cNvCxnSpPr/>
          <p:nvPr/>
        </p:nvCxnSpPr>
        <p:spPr>
          <a:xfrm>
            <a:off x="-297750" y="4632850"/>
            <a:ext cx="9739500" cy="0"/>
          </a:xfrm>
          <a:prstGeom prst="straightConnector1">
            <a:avLst/>
          </a:prstGeom>
          <a:noFill/>
          <a:ln cap="flat" cmpd="sng" w="9525">
            <a:solidFill>
              <a:srgbClr val="DAC6FF"/>
            </a:solidFill>
            <a:prstDash val="solid"/>
            <a:round/>
            <a:headEnd len="sm" w="sm" type="none"/>
            <a:tailEnd len="sm" w="sm" type="none"/>
          </a:ln>
        </p:spPr>
      </p:cxnSp>
      <p:cxnSp>
        <p:nvCxnSpPr>
          <p:cNvPr id="4484" name="Google Shape;4484;p25"/>
          <p:cNvCxnSpPr/>
          <p:nvPr/>
        </p:nvCxnSpPr>
        <p:spPr>
          <a:xfrm>
            <a:off x="605200" y="4156575"/>
            <a:ext cx="7933200" cy="0"/>
          </a:xfrm>
          <a:prstGeom prst="straightConnector1">
            <a:avLst/>
          </a:prstGeom>
          <a:noFill/>
          <a:ln cap="flat" cmpd="sng" w="9525">
            <a:solidFill>
              <a:srgbClr val="DAC6FF"/>
            </a:solidFill>
            <a:prstDash val="solid"/>
            <a:round/>
            <a:headEnd len="sm" w="sm" type="none"/>
            <a:tailEnd len="sm" w="sm" type="none"/>
          </a:ln>
        </p:spPr>
      </p:cxnSp>
      <p:sp>
        <p:nvSpPr>
          <p:cNvPr id="4485" name="Google Shape;4485;p25"/>
          <p:cNvSpPr txBox="1"/>
          <p:nvPr>
            <p:ph idx="1" type="subTitle"/>
          </p:nvPr>
        </p:nvSpPr>
        <p:spPr>
          <a:xfrm>
            <a:off x="843650" y="1858475"/>
            <a:ext cx="3443400" cy="5451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800"/>
              <a:buNone/>
              <a:defRPr b="1" sz="28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486" name="Google Shape;4486;p25"/>
          <p:cNvSpPr txBox="1"/>
          <p:nvPr>
            <p:ph idx="2" type="subTitle"/>
          </p:nvPr>
        </p:nvSpPr>
        <p:spPr>
          <a:xfrm>
            <a:off x="843650" y="2315113"/>
            <a:ext cx="3443400" cy="9699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4487" name="Google Shape;4487;p25"/>
          <p:cNvCxnSpPr/>
          <p:nvPr/>
        </p:nvCxnSpPr>
        <p:spPr>
          <a:xfrm>
            <a:off x="7967550" y="529850"/>
            <a:ext cx="0" cy="4103100"/>
          </a:xfrm>
          <a:prstGeom prst="straightConnector1">
            <a:avLst/>
          </a:prstGeom>
          <a:noFill/>
          <a:ln cap="flat" cmpd="sng" w="9525">
            <a:solidFill>
              <a:srgbClr val="DAC6FF"/>
            </a:solidFill>
            <a:prstDash val="solid"/>
            <a:round/>
            <a:headEnd len="sm" w="sm" type="none"/>
            <a:tailEnd len="sm" w="sm" type="none"/>
          </a:ln>
        </p:spPr>
      </p:cxnSp>
      <p:cxnSp>
        <p:nvCxnSpPr>
          <p:cNvPr id="4488" name="Google Shape;4488;p25"/>
          <p:cNvCxnSpPr/>
          <p:nvPr/>
        </p:nvCxnSpPr>
        <p:spPr>
          <a:xfrm>
            <a:off x="605200" y="1026875"/>
            <a:ext cx="7933200" cy="0"/>
          </a:xfrm>
          <a:prstGeom prst="straightConnector1">
            <a:avLst/>
          </a:prstGeom>
          <a:noFill/>
          <a:ln cap="flat" cmpd="sng" w="9525">
            <a:solidFill>
              <a:srgbClr val="DAC6FF"/>
            </a:solidFill>
            <a:prstDash val="solid"/>
            <a:round/>
            <a:headEnd len="sm" w="sm" type="none"/>
            <a:tailEnd len="sm" w="sm" type="none"/>
          </a:ln>
        </p:spPr>
      </p:cxnSp>
      <p:grpSp>
        <p:nvGrpSpPr>
          <p:cNvPr id="4489" name="Google Shape;4489;p25"/>
          <p:cNvGrpSpPr/>
          <p:nvPr/>
        </p:nvGrpSpPr>
        <p:grpSpPr>
          <a:xfrm>
            <a:off x="4361832" y="612770"/>
            <a:ext cx="385911" cy="331191"/>
            <a:chOff x="4392145" y="1141557"/>
            <a:chExt cx="385911" cy="331191"/>
          </a:xfrm>
        </p:grpSpPr>
        <p:sp>
          <p:nvSpPr>
            <p:cNvPr id="4490" name="Google Shape;4490;p25"/>
            <p:cNvSpPr/>
            <p:nvPr/>
          </p:nvSpPr>
          <p:spPr>
            <a:xfrm>
              <a:off x="4756237" y="1288077"/>
              <a:ext cx="17246" cy="5806"/>
            </a:xfrm>
            <a:custGeom>
              <a:rect b="b" l="l" r="r" t="t"/>
              <a:pathLst>
                <a:path extrusionOk="0" h="681" w="2023">
                  <a:moveTo>
                    <a:pt x="313" y="1"/>
                  </a:moveTo>
                  <a:cubicBezTo>
                    <a:pt x="166" y="1"/>
                    <a:pt x="0" y="129"/>
                    <a:pt x="0" y="313"/>
                  </a:cubicBezTo>
                  <a:cubicBezTo>
                    <a:pt x="0" y="497"/>
                    <a:pt x="129" y="662"/>
                    <a:pt x="313" y="662"/>
                  </a:cubicBezTo>
                  <a:lnTo>
                    <a:pt x="1692" y="681"/>
                  </a:lnTo>
                  <a:cubicBezTo>
                    <a:pt x="1876" y="681"/>
                    <a:pt x="2023" y="552"/>
                    <a:pt x="2023" y="368"/>
                  </a:cubicBezTo>
                  <a:cubicBezTo>
                    <a:pt x="2023" y="184"/>
                    <a:pt x="1876" y="19"/>
                    <a:pt x="1692" y="19"/>
                  </a:cubicBez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91" name="Google Shape;4491;p25"/>
            <p:cNvGrpSpPr/>
            <p:nvPr/>
          </p:nvGrpSpPr>
          <p:grpSpPr>
            <a:xfrm>
              <a:off x="4392145" y="1141557"/>
              <a:ext cx="385911" cy="331191"/>
              <a:chOff x="2490675" y="2524025"/>
              <a:chExt cx="1183050" cy="1015300"/>
            </a:xfrm>
          </p:grpSpPr>
          <p:sp>
            <p:nvSpPr>
              <p:cNvPr id="4492" name="Google Shape;4492;p25"/>
              <p:cNvSpPr/>
              <p:nvPr/>
            </p:nvSpPr>
            <p:spPr>
              <a:xfrm>
                <a:off x="2490675" y="2524025"/>
                <a:ext cx="1183050" cy="1015300"/>
              </a:xfrm>
              <a:custGeom>
                <a:rect b="b" l="l" r="r" t="t"/>
                <a:pathLst>
                  <a:path extrusionOk="0" h="40612" w="47322">
                    <a:moveTo>
                      <a:pt x="11987" y="662"/>
                    </a:moveTo>
                    <a:lnTo>
                      <a:pt x="33736" y="1030"/>
                    </a:lnTo>
                    <a:lnTo>
                      <a:pt x="46605" y="18459"/>
                    </a:lnTo>
                    <a:lnTo>
                      <a:pt x="35390" y="39950"/>
                    </a:lnTo>
                    <a:lnTo>
                      <a:pt x="13642" y="39546"/>
                    </a:lnTo>
                    <a:lnTo>
                      <a:pt x="772" y="22154"/>
                    </a:lnTo>
                    <a:lnTo>
                      <a:pt x="11987" y="662"/>
                    </a:lnTo>
                    <a:close/>
                    <a:moveTo>
                      <a:pt x="11766" y="1"/>
                    </a:moveTo>
                    <a:cubicBezTo>
                      <a:pt x="11638" y="1"/>
                      <a:pt x="11546" y="74"/>
                      <a:pt x="11472" y="184"/>
                    </a:cubicBezTo>
                    <a:lnTo>
                      <a:pt x="74" y="22044"/>
                    </a:lnTo>
                    <a:cubicBezTo>
                      <a:pt x="0" y="22154"/>
                      <a:pt x="19" y="22283"/>
                      <a:pt x="92" y="22374"/>
                    </a:cubicBezTo>
                    <a:lnTo>
                      <a:pt x="13200" y="40079"/>
                    </a:lnTo>
                    <a:cubicBezTo>
                      <a:pt x="13237" y="40171"/>
                      <a:pt x="13366" y="40207"/>
                      <a:pt x="13458" y="40207"/>
                    </a:cubicBezTo>
                    <a:lnTo>
                      <a:pt x="35574" y="40612"/>
                    </a:lnTo>
                    <a:cubicBezTo>
                      <a:pt x="35703" y="40612"/>
                      <a:pt x="35813" y="40538"/>
                      <a:pt x="35850" y="40428"/>
                    </a:cubicBezTo>
                    <a:lnTo>
                      <a:pt x="47248" y="18569"/>
                    </a:lnTo>
                    <a:cubicBezTo>
                      <a:pt x="47322" y="18459"/>
                      <a:pt x="47304" y="18311"/>
                      <a:pt x="47230" y="18220"/>
                    </a:cubicBezTo>
                    <a:lnTo>
                      <a:pt x="34159" y="497"/>
                    </a:lnTo>
                    <a:cubicBezTo>
                      <a:pt x="34104" y="405"/>
                      <a:pt x="33993" y="368"/>
                      <a:pt x="33901" y="368"/>
                    </a:cubicBezTo>
                    <a:lnTo>
                      <a:pt x="117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25"/>
              <p:cNvSpPr/>
              <p:nvPr/>
            </p:nvSpPr>
            <p:spPr>
              <a:xfrm>
                <a:off x="3209050" y="2965725"/>
                <a:ext cx="361275" cy="24825"/>
              </a:xfrm>
              <a:custGeom>
                <a:rect b="b" l="l" r="r" t="t"/>
                <a:pathLst>
                  <a:path extrusionOk="0" h="993" w="14451">
                    <a:moveTo>
                      <a:pt x="350" y="0"/>
                    </a:moveTo>
                    <a:cubicBezTo>
                      <a:pt x="166" y="0"/>
                      <a:pt x="0" y="147"/>
                      <a:pt x="0" y="331"/>
                    </a:cubicBezTo>
                    <a:cubicBezTo>
                      <a:pt x="0" y="515"/>
                      <a:pt x="129" y="680"/>
                      <a:pt x="313" y="680"/>
                    </a:cubicBezTo>
                    <a:lnTo>
                      <a:pt x="3071" y="735"/>
                    </a:lnTo>
                    <a:cubicBezTo>
                      <a:pt x="3254" y="735"/>
                      <a:pt x="3401" y="607"/>
                      <a:pt x="3420" y="423"/>
                    </a:cubicBezTo>
                    <a:cubicBezTo>
                      <a:pt x="3420" y="239"/>
                      <a:pt x="3291" y="74"/>
                      <a:pt x="3107" y="74"/>
                    </a:cubicBezTo>
                    <a:lnTo>
                      <a:pt x="350" y="0"/>
                    </a:lnTo>
                    <a:close/>
                    <a:moveTo>
                      <a:pt x="5865" y="147"/>
                    </a:moveTo>
                    <a:cubicBezTo>
                      <a:pt x="5681" y="147"/>
                      <a:pt x="5516" y="276"/>
                      <a:pt x="5516" y="460"/>
                    </a:cubicBezTo>
                    <a:cubicBezTo>
                      <a:pt x="5516" y="643"/>
                      <a:pt x="5644" y="809"/>
                      <a:pt x="5828" y="809"/>
                    </a:cubicBezTo>
                    <a:lnTo>
                      <a:pt x="8586" y="882"/>
                    </a:lnTo>
                    <a:cubicBezTo>
                      <a:pt x="8770" y="882"/>
                      <a:pt x="8917" y="735"/>
                      <a:pt x="8935" y="552"/>
                    </a:cubicBezTo>
                    <a:cubicBezTo>
                      <a:pt x="8935" y="368"/>
                      <a:pt x="8806" y="221"/>
                      <a:pt x="8623" y="221"/>
                    </a:cubicBezTo>
                    <a:lnTo>
                      <a:pt x="5865" y="147"/>
                    </a:lnTo>
                    <a:close/>
                    <a:moveTo>
                      <a:pt x="11380" y="257"/>
                    </a:moveTo>
                    <a:cubicBezTo>
                      <a:pt x="11196" y="257"/>
                      <a:pt x="11031" y="405"/>
                      <a:pt x="11031" y="588"/>
                    </a:cubicBezTo>
                    <a:cubicBezTo>
                      <a:pt x="11031" y="772"/>
                      <a:pt x="11160" y="919"/>
                      <a:pt x="11344" y="919"/>
                    </a:cubicBezTo>
                    <a:lnTo>
                      <a:pt x="14101" y="993"/>
                    </a:lnTo>
                    <a:cubicBezTo>
                      <a:pt x="14285" y="993"/>
                      <a:pt x="14432" y="864"/>
                      <a:pt x="14451" y="680"/>
                    </a:cubicBezTo>
                    <a:cubicBezTo>
                      <a:pt x="14451" y="496"/>
                      <a:pt x="14322" y="331"/>
                      <a:pt x="14138" y="331"/>
                    </a:cubicBezTo>
                    <a:lnTo>
                      <a:pt x="11380" y="25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25"/>
              <p:cNvSpPr/>
              <p:nvPr/>
            </p:nvSpPr>
            <p:spPr>
              <a:xfrm>
                <a:off x="3087700" y="2964325"/>
                <a:ext cx="68525" cy="46925"/>
              </a:xfrm>
              <a:custGeom>
                <a:rect b="b" l="l" r="r" t="t"/>
                <a:pathLst>
                  <a:path extrusionOk="0" h="1877" w="2741">
                    <a:moveTo>
                      <a:pt x="1030" y="1"/>
                    </a:moveTo>
                    <a:cubicBezTo>
                      <a:pt x="920" y="1"/>
                      <a:pt x="810" y="56"/>
                      <a:pt x="736" y="185"/>
                    </a:cubicBezTo>
                    <a:lnTo>
                      <a:pt x="93" y="1398"/>
                    </a:lnTo>
                    <a:cubicBezTo>
                      <a:pt x="1" y="1564"/>
                      <a:pt x="74" y="1747"/>
                      <a:pt x="240" y="1839"/>
                    </a:cubicBezTo>
                    <a:cubicBezTo>
                      <a:pt x="295" y="1858"/>
                      <a:pt x="350" y="1876"/>
                      <a:pt x="387" y="1876"/>
                    </a:cubicBezTo>
                    <a:cubicBezTo>
                      <a:pt x="516" y="1876"/>
                      <a:pt x="626" y="1803"/>
                      <a:pt x="663" y="1692"/>
                    </a:cubicBezTo>
                    <a:lnTo>
                      <a:pt x="1214" y="663"/>
                    </a:lnTo>
                    <a:lnTo>
                      <a:pt x="2391" y="681"/>
                    </a:lnTo>
                    <a:cubicBezTo>
                      <a:pt x="2593" y="681"/>
                      <a:pt x="2740" y="552"/>
                      <a:pt x="2740" y="369"/>
                    </a:cubicBezTo>
                    <a:cubicBezTo>
                      <a:pt x="2740" y="185"/>
                      <a:pt x="2593" y="19"/>
                      <a:pt x="2409" y="19"/>
                    </a:cubicBezTo>
                    <a:lnTo>
                      <a:pt x="10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25"/>
              <p:cNvSpPr/>
              <p:nvPr/>
            </p:nvSpPr>
            <p:spPr>
              <a:xfrm>
                <a:off x="2861575" y="3048800"/>
                <a:ext cx="216975" cy="395850"/>
              </a:xfrm>
              <a:custGeom>
                <a:rect b="b" l="l" r="r" t="t"/>
                <a:pathLst>
                  <a:path extrusionOk="0" h="15834" w="8679">
                    <a:moveTo>
                      <a:pt x="8299" y="1"/>
                    </a:moveTo>
                    <a:cubicBezTo>
                      <a:pt x="8189" y="1"/>
                      <a:pt x="8080" y="68"/>
                      <a:pt x="8016" y="170"/>
                    </a:cubicBezTo>
                    <a:lnTo>
                      <a:pt x="6895" y="2339"/>
                    </a:lnTo>
                    <a:cubicBezTo>
                      <a:pt x="6803" y="2505"/>
                      <a:pt x="6858" y="2689"/>
                      <a:pt x="7023" y="2781"/>
                    </a:cubicBezTo>
                    <a:cubicBezTo>
                      <a:pt x="7097" y="2799"/>
                      <a:pt x="7134" y="2817"/>
                      <a:pt x="7189" y="2817"/>
                    </a:cubicBezTo>
                    <a:cubicBezTo>
                      <a:pt x="7299" y="2817"/>
                      <a:pt x="7410" y="2781"/>
                      <a:pt x="7465" y="2634"/>
                    </a:cubicBezTo>
                    <a:lnTo>
                      <a:pt x="8586" y="483"/>
                    </a:lnTo>
                    <a:cubicBezTo>
                      <a:pt x="8678" y="317"/>
                      <a:pt x="8605" y="133"/>
                      <a:pt x="8439" y="41"/>
                    </a:cubicBezTo>
                    <a:cubicBezTo>
                      <a:pt x="8394" y="14"/>
                      <a:pt x="8346" y="1"/>
                      <a:pt x="8299" y="1"/>
                    </a:cubicBezTo>
                    <a:close/>
                    <a:moveTo>
                      <a:pt x="6028" y="4340"/>
                    </a:moveTo>
                    <a:cubicBezTo>
                      <a:pt x="5911" y="4340"/>
                      <a:pt x="5801" y="4411"/>
                      <a:pt x="5737" y="4527"/>
                    </a:cubicBezTo>
                    <a:lnTo>
                      <a:pt x="4615" y="6678"/>
                    </a:lnTo>
                    <a:cubicBezTo>
                      <a:pt x="4523" y="6844"/>
                      <a:pt x="4597" y="7027"/>
                      <a:pt x="4744" y="7119"/>
                    </a:cubicBezTo>
                    <a:cubicBezTo>
                      <a:pt x="4817" y="7138"/>
                      <a:pt x="4873" y="7156"/>
                      <a:pt x="4909" y="7156"/>
                    </a:cubicBezTo>
                    <a:cubicBezTo>
                      <a:pt x="5020" y="7156"/>
                      <a:pt x="5148" y="7101"/>
                      <a:pt x="5185" y="6972"/>
                    </a:cubicBezTo>
                    <a:lnTo>
                      <a:pt x="6307" y="4821"/>
                    </a:lnTo>
                    <a:cubicBezTo>
                      <a:pt x="6398" y="4656"/>
                      <a:pt x="6325" y="4472"/>
                      <a:pt x="6178" y="4380"/>
                    </a:cubicBezTo>
                    <a:cubicBezTo>
                      <a:pt x="6129" y="4353"/>
                      <a:pt x="6078" y="4340"/>
                      <a:pt x="6028" y="4340"/>
                    </a:cubicBezTo>
                    <a:close/>
                    <a:moveTo>
                      <a:pt x="3767" y="8679"/>
                    </a:moveTo>
                    <a:cubicBezTo>
                      <a:pt x="3650" y="8679"/>
                      <a:pt x="3540" y="8750"/>
                      <a:pt x="3475" y="8866"/>
                    </a:cubicBezTo>
                    <a:lnTo>
                      <a:pt x="2354" y="11017"/>
                    </a:lnTo>
                    <a:cubicBezTo>
                      <a:pt x="2262" y="11182"/>
                      <a:pt x="2335" y="11366"/>
                      <a:pt x="2501" y="11458"/>
                    </a:cubicBezTo>
                    <a:cubicBezTo>
                      <a:pt x="2574" y="11477"/>
                      <a:pt x="2611" y="11513"/>
                      <a:pt x="2666" y="11513"/>
                    </a:cubicBezTo>
                    <a:cubicBezTo>
                      <a:pt x="2777" y="11513"/>
                      <a:pt x="2887" y="11440"/>
                      <a:pt x="2942" y="11329"/>
                    </a:cubicBezTo>
                    <a:lnTo>
                      <a:pt x="4064" y="9160"/>
                    </a:lnTo>
                    <a:cubicBezTo>
                      <a:pt x="4156" y="8995"/>
                      <a:pt x="4082" y="8811"/>
                      <a:pt x="3917" y="8719"/>
                    </a:cubicBezTo>
                    <a:cubicBezTo>
                      <a:pt x="3867" y="8692"/>
                      <a:pt x="3816" y="8679"/>
                      <a:pt x="3767" y="8679"/>
                    </a:cubicBezTo>
                    <a:close/>
                    <a:moveTo>
                      <a:pt x="1499" y="12999"/>
                    </a:moveTo>
                    <a:cubicBezTo>
                      <a:pt x="1389" y="12999"/>
                      <a:pt x="1279" y="13070"/>
                      <a:pt x="1214" y="13186"/>
                    </a:cubicBezTo>
                    <a:lnTo>
                      <a:pt x="93" y="15337"/>
                    </a:lnTo>
                    <a:cubicBezTo>
                      <a:pt x="1" y="15503"/>
                      <a:pt x="56" y="15687"/>
                      <a:pt x="221" y="15778"/>
                    </a:cubicBezTo>
                    <a:cubicBezTo>
                      <a:pt x="295" y="15797"/>
                      <a:pt x="332" y="15834"/>
                      <a:pt x="387" y="15834"/>
                    </a:cubicBezTo>
                    <a:cubicBezTo>
                      <a:pt x="497" y="15834"/>
                      <a:pt x="607" y="15760"/>
                      <a:pt x="662" y="15631"/>
                    </a:cubicBezTo>
                    <a:lnTo>
                      <a:pt x="1784" y="13480"/>
                    </a:lnTo>
                    <a:cubicBezTo>
                      <a:pt x="1876" y="13315"/>
                      <a:pt x="1802" y="13131"/>
                      <a:pt x="1637" y="13039"/>
                    </a:cubicBezTo>
                    <a:cubicBezTo>
                      <a:pt x="1593" y="13012"/>
                      <a:pt x="1546" y="12999"/>
                      <a:pt x="1499" y="1299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25"/>
              <p:cNvSpPr/>
              <p:nvPr/>
            </p:nvSpPr>
            <p:spPr>
              <a:xfrm>
                <a:off x="2817000" y="3482425"/>
                <a:ext cx="35400" cy="46800"/>
              </a:xfrm>
              <a:custGeom>
                <a:rect b="b" l="l" r="r" t="t"/>
                <a:pathLst>
                  <a:path extrusionOk="0" h="1872" w="1416">
                    <a:moveTo>
                      <a:pt x="1030" y="1"/>
                    </a:moveTo>
                    <a:cubicBezTo>
                      <a:pt x="912" y="1"/>
                      <a:pt x="801" y="63"/>
                      <a:pt x="736" y="180"/>
                    </a:cubicBezTo>
                    <a:lnTo>
                      <a:pt x="92" y="1393"/>
                    </a:lnTo>
                    <a:cubicBezTo>
                      <a:pt x="0" y="1559"/>
                      <a:pt x="74" y="1743"/>
                      <a:pt x="239" y="1835"/>
                    </a:cubicBezTo>
                    <a:cubicBezTo>
                      <a:pt x="313" y="1853"/>
                      <a:pt x="350" y="1871"/>
                      <a:pt x="405" y="1871"/>
                    </a:cubicBezTo>
                    <a:cubicBezTo>
                      <a:pt x="515" y="1871"/>
                      <a:pt x="625" y="1816"/>
                      <a:pt x="681" y="1688"/>
                    </a:cubicBezTo>
                    <a:lnTo>
                      <a:pt x="1324" y="474"/>
                    </a:lnTo>
                    <a:cubicBezTo>
                      <a:pt x="1416" y="327"/>
                      <a:pt x="1342" y="125"/>
                      <a:pt x="1177" y="33"/>
                    </a:cubicBezTo>
                    <a:cubicBezTo>
                      <a:pt x="1129" y="11"/>
                      <a:pt x="1079" y="1"/>
                      <a:pt x="1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25"/>
              <p:cNvSpPr/>
              <p:nvPr/>
            </p:nvSpPr>
            <p:spPr>
              <a:xfrm>
                <a:off x="2775625" y="2524250"/>
                <a:ext cx="307975" cy="403350"/>
              </a:xfrm>
              <a:custGeom>
                <a:rect b="b" l="l" r="r" t="t"/>
                <a:pathLst>
                  <a:path extrusionOk="0" h="16134" w="12319">
                    <a:moveTo>
                      <a:pt x="375" y="1"/>
                    </a:moveTo>
                    <a:cubicBezTo>
                      <a:pt x="309" y="1"/>
                      <a:pt x="243" y="22"/>
                      <a:pt x="185" y="65"/>
                    </a:cubicBezTo>
                    <a:cubicBezTo>
                      <a:pt x="56" y="175"/>
                      <a:pt x="1" y="378"/>
                      <a:pt x="129" y="525"/>
                    </a:cubicBezTo>
                    <a:lnTo>
                      <a:pt x="1784" y="2731"/>
                    </a:lnTo>
                    <a:cubicBezTo>
                      <a:pt x="1821" y="2823"/>
                      <a:pt x="1931" y="2860"/>
                      <a:pt x="2023" y="2860"/>
                    </a:cubicBezTo>
                    <a:cubicBezTo>
                      <a:pt x="2097" y="2860"/>
                      <a:pt x="2170" y="2841"/>
                      <a:pt x="2244" y="2804"/>
                    </a:cubicBezTo>
                    <a:cubicBezTo>
                      <a:pt x="2372" y="2676"/>
                      <a:pt x="2427" y="2473"/>
                      <a:pt x="2299" y="2345"/>
                    </a:cubicBezTo>
                    <a:lnTo>
                      <a:pt x="644" y="139"/>
                    </a:lnTo>
                    <a:cubicBezTo>
                      <a:pt x="577" y="50"/>
                      <a:pt x="477" y="1"/>
                      <a:pt x="375" y="1"/>
                    </a:cubicBezTo>
                    <a:close/>
                    <a:moveTo>
                      <a:pt x="3685" y="4432"/>
                    </a:moveTo>
                    <a:cubicBezTo>
                      <a:pt x="3618" y="4432"/>
                      <a:pt x="3552" y="4452"/>
                      <a:pt x="3494" y="4496"/>
                    </a:cubicBezTo>
                    <a:cubicBezTo>
                      <a:pt x="3365" y="4606"/>
                      <a:pt x="3310" y="4808"/>
                      <a:pt x="3439" y="4955"/>
                    </a:cubicBezTo>
                    <a:lnTo>
                      <a:pt x="5075" y="7162"/>
                    </a:lnTo>
                    <a:cubicBezTo>
                      <a:pt x="5130" y="7253"/>
                      <a:pt x="5240" y="7309"/>
                      <a:pt x="5332" y="7309"/>
                    </a:cubicBezTo>
                    <a:cubicBezTo>
                      <a:pt x="5387" y="7309"/>
                      <a:pt x="5461" y="7272"/>
                      <a:pt x="5534" y="7235"/>
                    </a:cubicBezTo>
                    <a:cubicBezTo>
                      <a:pt x="5682" y="7125"/>
                      <a:pt x="5737" y="6904"/>
                      <a:pt x="5608" y="6775"/>
                    </a:cubicBezTo>
                    <a:lnTo>
                      <a:pt x="3953" y="4569"/>
                    </a:lnTo>
                    <a:cubicBezTo>
                      <a:pt x="3887" y="4480"/>
                      <a:pt x="3786" y="4432"/>
                      <a:pt x="3685" y="4432"/>
                    </a:cubicBezTo>
                    <a:close/>
                    <a:moveTo>
                      <a:pt x="6975" y="8844"/>
                    </a:moveTo>
                    <a:cubicBezTo>
                      <a:pt x="6909" y="8844"/>
                      <a:pt x="6843" y="8865"/>
                      <a:pt x="6785" y="8908"/>
                    </a:cubicBezTo>
                    <a:cubicBezTo>
                      <a:pt x="6656" y="9018"/>
                      <a:pt x="6601" y="9221"/>
                      <a:pt x="6711" y="9368"/>
                    </a:cubicBezTo>
                    <a:lnTo>
                      <a:pt x="8366" y="11574"/>
                    </a:lnTo>
                    <a:cubicBezTo>
                      <a:pt x="8421" y="11666"/>
                      <a:pt x="8531" y="11721"/>
                      <a:pt x="8623" y="11721"/>
                    </a:cubicBezTo>
                    <a:cubicBezTo>
                      <a:pt x="8697" y="11721"/>
                      <a:pt x="8770" y="11684"/>
                      <a:pt x="8825" y="11647"/>
                    </a:cubicBezTo>
                    <a:cubicBezTo>
                      <a:pt x="8972" y="11537"/>
                      <a:pt x="9009" y="11316"/>
                      <a:pt x="8899" y="11188"/>
                    </a:cubicBezTo>
                    <a:lnTo>
                      <a:pt x="7244" y="8982"/>
                    </a:lnTo>
                    <a:cubicBezTo>
                      <a:pt x="7177" y="8893"/>
                      <a:pt x="7077" y="8844"/>
                      <a:pt x="6975" y="8844"/>
                    </a:cubicBezTo>
                    <a:close/>
                    <a:moveTo>
                      <a:pt x="10285" y="13256"/>
                    </a:moveTo>
                    <a:cubicBezTo>
                      <a:pt x="10218" y="13256"/>
                      <a:pt x="10152" y="13277"/>
                      <a:pt x="10094" y="13320"/>
                    </a:cubicBezTo>
                    <a:cubicBezTo>
                      <a:pt x="9965" y="13431"/>
                      <a:pt x="9910" y="13633"/>
                      <a:pt x="10020" y="13780"/>
                    </a:cubicBezTo>
                    <a:lnTo>
                      <a:pt x="11675" y="15986"/>
                    </a:lnTo>
                    <a:cubicBezTo>
                      <a:pt x="11730" y="16078"/>
                      <a:pt x="11840" y="16133"/>
                      <a:pt x="11932" y="16133"/>
                    </a:cubicBezTo>
                    <a:cubicBezTo>
                      <a:pt x="12006" y="16133"/>
                      <a:pt x="12079" y="16096"/>
                      <a:pt x="12134" y="16060"/>
                    </a:cubicBezTo>
                    <a:cubicBezTo>
                      <a:pt x="12282" y="15949"/>
                      <a:pt x="12318" y="15729"/>
                      <a:pt x="12208" y="15600"/>
                    </a:cubicBezTo>
                    <a:lnTo>
                      <a:pt x="10553" y="13394"/>
                    </a:lnTo>
                    <a:cubicBezTo>
                      <a:pt x="10487" y="13305"/>
                      <a:pt x="10386" y="13256"/>
                      <a:pt x="10285" y="132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498" name="Google Shape;4498;p25"/>
          <p:cNvGrpSpPr/>
          <p:nvPr/>
        </p:nvGrpSpPr>
        <p:grpSpPr>
          <a:xfrm flipH="1">
            <a:off x="4361832" y="4229120"/>
            <a:ext cx="385911" cy="331191"/>
            <a:chOff x="4392145" y="1141557"/>
            <a:chExt cx="385911" cy="331191"/>
          </a:xfrm>
        </p:grpSpPr>
        <p:sp>
          <p:nvSpPr>
            <p:cNvPr id="4499" name="Google Shape;4499;p25"/>
            <p:cNvSpPr/>
            <p:nvPr/>
          </p:nvSpPr>
          <p:spPr>
            <a:xfrm>
              <a:off x="4756237" y="1288077"/>
              <a:ext cx="17246" cy="5806"/>
            </a:xfrm>
            <a:custGeom>
              <a:rect b="b" l="l" r="r" t="t"/>
              <a:pathLst>
                <a:path extrusionOk="0" h="681" w="2023">
                  <a:moveTo>
                    <a:pt x="313" y="1"/>
                  </a:moveTo>
                  <a:cubicBezTo>
                    <a:pt x="166" y="1"/>
                    <a:pt x="0" y="129"/>
                    <a:pt x="0" y="313"/>
                  </a:cubicBezTo>
                  <a:cubicBezTo>
                    <a:pt x="0" y="497"/>
                    <a:pt x="129" y="662"/>
                    <a:pt x="313" y="662"/>
                  </a:cubicBezTo>
                  <a:lnTo>
                    <a:pt x="1692" y="681"/>
                  </a:lnTo>
                  <a:cubicBezTo>
                    <a:pt x="1876" y="681"/>
                    <a:pt x="2023" y="552"/>
                    <a:pt x="2023" y="368"/>
                  </a:cubicBezTo>
                  <a:cubicBezTo>
                    <a:pt x="2023" y="184"/>
                    <a:pt x="1876" y="19"/>
                    <a:pt x="1692" y="19"/>
                  </a:cubicBez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00" name="Google Shape;4500;p25"/>
            <p:cNvGrpSpPr/>
            <p:nvPr/>
          </p:nvGrpSpPr>
          <p:grpSpPr>
            <a:xfrm>
              <a:off x="4392145" y="1141557"/>
              <a:ext cx="385911" cy="331191"/>
              <a:chOff x="2490675" y="2524025"/>
              <a:chExt cx="1183050" cy="1015300"/>
            </a:xfrm>
          </p:grpSpPr>
          <p:sp>
            <p:nvSpPr>
              <p:cNvPr id="4501" name="Google Shape;4501;p25"/>
              <p:cNvSpPr/>
              <p:nvPr/>
            </p:nvSpPr>
            <p:spPr>
              <a:xfrm>
                <a:off x="2490675" y="2524025"/>
                <a:ext cx="1183050" cy="1015300"/>
              </a:xfrm>
              <a:custGeom>
                <a:rect b="b" l="l" r="r" t="t"/>
                <a:pathLst>
                  <a:path extrusionOk="0" h="40612" w="47322">
                    <a:moveTo>
                      <a:pt x="11987" y="662"/>
                    </a:moveTo>
                    <a:lnTo>
                      <a:pt x="33736" y="1030"/>
                    </a:lnTo>
                    <a:lnTo>
                      <a:pt x="46605" y="18459"/>
                    </a:lnTo>
                    <a:lnTo>
                      <a:pt x="35390" y="39950"/>
                    </a:lnTo>
                    <a:lnTo>
                      <a:pt x="13642" y="39546"/>
                    </a:lnTo>
                    <a:lnTo>
                      <a:pt x="772" y="22154"/>
                    </a:lnTo>
                    <a:lnTo>
                      <a:pt x="11987" y="662"/>
                    </a:lnTo>
                    <a:close/>
                    <a:moveTo>
                      <a:pt x="11766" y="1"/>
                    </a:moveTo>
                    <a:cubicBezTo>
                      <a:pt x="11638" y="1"/>
                      <a:pt x="11546" y="74"/>
                      <a:pt x="11472" y="184"/>
                    </a:cubicBezTo>
                    <a:lnTo>
                      <a:pt x="74" y="22044"/>
                    </a:lnTo>
                    <a:cubicBezTo>
                      <a:pt x="0" y="22154"/>
                      <a:pt x="19" y="22283"/>
                      <a:pt x="92" y="22374"/>
                    </a:cubicBezTo>
                    <a:lnTo>
                      <a:pt x="13200" y="40079"/>
                    </a:lnTo>
                    <a:cubicBezTo>
                      <a:pt x="13237" y="40171"/>
                      <a:pt x="13366" y="40207"/>
                      <a:pt x="13458" y="40207"/>
                    </a:cubicBezTo>
                    <a:lnTo>
                      <a:pt x="35574" y="40612"/>
                    </a:lnTo>
                    <a:cubicBezTo>
                      <a:pt x="35703" y="40612"/>
                      <a:pt x="35813" y="40538"/>
                      <a:pt x="35850" y="40428"/>
                    </a:cubicBezTo>
                    <a:lnTo>
                      <a:pt x="47248" y="18569"/>
                    </a:lnTo>
                    <a:cubicBezTo>
                      <a:pt x="47322" y="18459"/>
                      <a:pt x="47304" y="18311"/>
                      <a:pt x="47230" y="18220"/>
                    </a:cubicBezTo>
                    <a:lnTo>
                      <a:pt x="34159" y="497"/>
                    </a:lnTo>
                    <a:cubicBezTo>
                      <a:pt x="34104" y="405"/>
                      <a:pt x="33993" y="368"/>
                      <a:pt x="33901" y="368"/>
                    </a:cubicBezTo>
                    <a:lnTo>
                      <a:pt x="117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25"/>
              <p:cNvSpPr/>
              <p:nvPr/>
            </p:nvSpPr>
            <p:spPr>
              <a:xfrm>
                <a:off x="3209050" y="2965725"/>
                <a:ext cx="361275" cy="24825"/>
              </a:xfrm>
              <a:custGeom>
                <a:rect b="b" l="l" r="r" t="t"/>
                <a:pathLst>
                  <a:path extrusionOk="0" h="993" w="14451">
                    <a:moveTo>
                      <a:pt x="350" y="0"/>
                    </a:moveTo>
                    <a:cubicBezTo>
                      <a:pt x="166" y="0"/>
                      <a:pt x="0" y="147"/>
                      <a:pt x="0" y="331"/>
                    </a:cubicBezTo>
                    <a:cubicBezTo>
                      <a:pt x="0" y="515"/>
                      <a:pt x="129" y="680"/>
                      <a:pt x="313" y="680"/>
                    </a:cubicBezTo>
                    <a:lnTo>
                      <a:pt x="3071" y="735"/>
                    </a:lnTo>
                    <a:cubicBezTo>
                      <a:pt x="3254" y="735"/>
                      <a:pt x="3401" y="607"/>
                      <a:pt x="3420" y="423"/>
                    </a:cubicBezTo>
                    <a:cubicBezTo>
                      <a:pt x="3420" y="239"/>
                      <a:pt x="3291" y="74"/>
                      <a:pt x="3107" y="74"/>
                    </a:cubicBezTo>
                    <a:lnTo>
                      <a:pt x="350" y="0"/>
                    </a:lnTo>
                    <a:close/>
                    <a:moveTo>
                      <a:pt x="5865" y="147"/>
                    </a:moveTo>
                    <a:cubicBezTo>
                      <a:pt x="5681" y="147"/>
                      <a:pt x="5516" y="276"/>
                      <a:pt x="5516" y="460"/>
                    </a:cubicBezTo>
                    <a:cubicBezTo>
                      <a:pt x="5516" y="643"/>
                      <a:pt x="5644" y="809"/>
                      <a:pt x="5828" y="809"/>
                    </a:cubicBezTo>
                    <a:lnTo>
                      <a:pt x="8586" y="882"/>
                    </a:lnTo>
                    <a:cubicBezTo>
                      <a:pt x="8770" y="882"/>
                      <a:pt x="8917" y="735"/>
                      <a:pt x="8935" y="552"/>
                    </a:cubicBezTo>
                    <a:cubicBezTo>
                      <a:pt x="8935" y="368"/>
                      <a:pt x="8806" y="221"/>
                      <a:pt x="8623" y="221"/>
                    </a:cubicBezTo>
                    <a:lnTo>
                      <a:pt x="5865" y="147"/>
                    </a:lnTo>
                    <a:close/>
                    <a:moveTo>
                      <a:pt x="11380" y="257"/>
                    </a:moveTo>
                    <a:cubicBezTo>
                      <a:pt x="11196" y="257"/>
                      <a:pt x="11031" y="405"/>
                      <a:pt x="11031" y="588"/>
                    </a:cubicBezTo>
                    <a:cubicBezTo>
                      <a:pt x="11031" y="772"/>
                      <a:pt x="11160" y="919"/>
                      <a:pt x="11344" y="919"/>
                    </a:cubicBezTo>
                    <a:lnTo>
                      <a:pt x="14101" y="993"/>
                    </a:lnTo>
                    <a:cubicBezTo>
                      <a:pt x="14285" y="993"/>
                      <a:pt x="14432" y="864"/>
                      <a:pt x="14451" y="680"/>
                    </a:cubicBezTo>
                    <a:cubicBezTo>
                      <a:pt x="14451" y="496"/>
                      <a:pt x="14322" y="331"/>
                      <a:pt x="14138" y="331"/>
                    </a:cubicBezTo>
                    <a:lnTo>
                      <a:pt x="11380" y="25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25"/>
              <p:cNvSpPr/>
              <p:nvPr/>
            </p:nvSpPr>
            <p:spPr>
              <a:xfrm>
                <a:off x="3087700" y="2964325"/>
                <a:ext cx="68525" cy="46925"/>
              </a:xfrm>
              <a:custGeom>
                <a:rect b="b" l="l" r="r" t="t"/>
                <a:pathLst>
                  <a:path extrusionOk="0" h="1877" w="2741">
                    <a:moveTo>
                      <a:pt x="1030" y="1"/>
                    </a:moveTo>
                    <a:cubicBezTo>
                      <a:pt x="920" y="1"/>
                      <a:pt x="810" y="56"/>
                      <a:pt x="736" y="185"/>
                    </a:cubicBezTo>
                    <a:lnTo>
                      <a:pt x="93" y="1398"/>
                    </a:lnTo>
                    <a:cubicBezTo>
                      <a:pt x="1" y="1564"/>
                      <a:pt x="74" y="1747"/>
                      <a:pt x="240" y="1839"/>
                    </a:cubicBezTo>
                    <a:cubicBezTo>
                      <a:pt x="295" y="1858"/>
                      <a:pt x="350" y="1876"/>
                      <a:pt x="387" y="1876"/>
                    </a:cubicBezTo>
                    <a:cubicBezTo>
                      <a:pt x="516" y="1876"/>
                      <a:pt x="626" y="1803"/>
                      <a:pt x="663" y="1692"/>
                    </a:cubicBezTo>
                    <a:lnTo>
                      <a:pt x="1214" y="663"/>
                    </a:lnTo>
                    <a:lnTo>
                      <a:pt x="2391" y="681"/>
                    </a:lnTo>
                    <a:cubicBezTo>
                      <a:pt x="2593" y="681"/>
                      <a:pt x="2740" y="552"/>
                      <a:pt x="2740" y="369"/>
                    </a:cubicBezTo>
                    <a:cubicBezTo>
                      <a:pt x="2740" y="185"/>
                      <a:pt x="2593" y="19"/>
                      <a:pt x="2409" y="19"/>
                    </a:cubicBezTo>
                    <a:lnTo>
                      <a:pt x="10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25"/>
              <p:cNvSpPr/>
              <p:nvPr/>
            </p:nvSpPr>
            <p:spPr>
              <a:xfrm>
                <a:off x="2861575" y="3048800"/>
                <a:ext cx="216975" cy="395850"/>
              </a:xfrm>
              <a:custGeom>
                <a:rect b="b" l="l" r="r" t="t"/>
                <a:pathLst>
                  <a:path extrusionOk="0" h="15834" w="8679">
                    <a:moveTo>
                      <a:pt x="8299" y="1"/>
                    </a:moveTo>
                    <a:cubicBezTo>
                      <a:pt x="8189" y="1"/>
                      <a:pt x="8080" y="68"/>
                      <a:pt x="8016" y="170"/>
                    </a:cubicBezTo>
                    <a:lnTo>
                      <a:pt x="6895" y="2339"/>
                    </a:lnTo>
                    <a:cubicBezTo>
                      <a:pt x="6803" y="2505"/>
                      <a:pt x="6858" y="2689"/>
                      <a:pt x="7023" y="2781"/>
                    </a:cubicBezTo>
                    <a:cubicBezTo>
                      <a:pt x="7097" y="2799"/>
                      <a:pt x="7134" y="2817"/>
                      <a:pt x="7189" y="2817"/>
                    </a:cubicBezTo>
                    <a:cubicBezTo>
                      <a:pt x="7299" y="2817"/>
                      <a:pt x="7410" y="2781"/>
                      <a:pt x="7465" y="2634"/>
                    </a:cubicBezTo>
                    <a:lnTo>
                      <a:pt x="8586" y="483"/>
                    </a:lnTo>
                    <a:cubicBezTo>
                      <a:pt x="8678" y="317"/>
                      <a:pt x="8605" y="133"/>
                      <a:pt x="8439" y="41"/>
                    </a:cubicBezTo>
                    <a:cubicBezTo>
                      <a:pt x="8394" y="14"/>
                      <a:pt x="8346" y="1"/>
                      <a:pt x="8299" y="1"/>
                    </a:cubicBezTo>
                    <a:close/>
                    <a:moveTo>
                      <a:pt x="6028" y="4340"/>
                    </a:moveTo>
                    <a:cubicBezTo>
                      <a:pt x="5911" y="4340"/>
                      <a:pt x="5801" y="4411"/>
                      <a:pt x="5737" y="4527"/>
                    </a:cubicBezTo>
                    <a:lnTo>
                      <a:pt x="4615" y="6678"/>
                    </a:lnTo>
                    <a:cubicBezTo>
                      <a:pt x="4523" y="6844"/>
                      <a:pt x="4597" y="7027"/>
                      <a:pt x="4744" y="7119"/>
                    </a:cubicBezTo>
                    <a:cubicBezTo>
                      <a:pt x="4817" y="7138"/>
                      <a:pt x="4873" y="7156"/>
                      <a:pt x="4909" y="7156"/>
                    </a:cubicBezTo>
                    <a:cubicBezTo>
                      <a:pt x="5020" y="7156"/>
                      <a:pt x="5148" y="7101"/>
                      <a:pt x="5185" y="6972"/>
                    </a:cubicBezTo>
                    <a:lnTo>
                      <a:pt x="6307" y="4821"/>
                    </a:lnTo>
                    <a:cubicBezTo>
                      <a:pt x="6398" y="4656"/>
                      <a:pt x="6325" y="4472"/>
                      <a:pt x="6178" y="4380"/>
                    </a:cubicBezTo>
                    <a:cubicBezTo>
                      <a:pt x="6129" y="4353"/>
                      <a:pt x="6078" y="4340"/>
                      <a:pt x="6028" y="4340"/>
                    </a:cubicBezTo>
                    <a:close/>
                    <a:moveTo>
                      <a:pt x="3767" y="8679"/>
                    </a:moveTo>
                    <a:cubicBezTo>
                      <a:pt x="3650" y="8679"/>
                      <a:pt x="3540" y="8750"/>
                      <a:pt x="3475" y="8866"/>
                    </a:cubicBezTo>
                    <a:lnTo>
                      <a:pt x="2354" y="11017"/>
                    </a:lnTo>
                    <a:cubicBezTo>
                      <a:pt x="2262" y="11182"/>
                      <a:pt x="2335" y="11366"/>
                      <a:pt x="2501" y="11458"/>
                    </a:cubicBezTo>
                    <a:cubicBezTo>
                      <a:pt x="2574" y="11477"/>
                      <a:pt x="2611" y="11513"/>
                      <a:pt x="2666" y="11513"/>
                    </a:cubicBezTo>
                    <a:cubicBezTo>
                      <a:pt x="2777" y="11513"/>
                      <a:pt x="2887" y="11440"/>
                      <a:pt x="2942" y="11329"/>
                    </a:cubicBezTo>
                    <a:lnTo>
                      <a:pt x="4064" y="9160"/>
                    </a:lnTo>
                    <a:cubicBezTo>
                      <a:pt x="4156" y="8995"/>
                      <a:pt x="4082" y="8811"/>
                      <a:pt x="3917" y="8719"/>
                    </a:cubicBezTo>
                    <a:cubicBezTo>
                      <a:pt x="3867" y="8692"/>
                      <a:pt x="3816" y="8679"/>
                      <a:pt x="3767" y="8679"/>
                    </a:cubicBezTo>
                    <a:close/>
                    <a:moveTo>
                      <a:pt x="1499" y="12999"/>
                    </a:moveTo>
                    <a:cubicBezTo>
                      <a:pt x="1389" y="12999"/>
                      <a:pt x="1279" y="13070"/>
                      <a:pt x="1214" y="13186"/>
                    </a:cubicBezTo>
                    <a:lnTo>
                      <a:pt x="93" y="15337"/>
                    </a:lnTo>
                    <a:cubicBezTo>
                      <a:pt x="1" y="15503"/>
                      <a:pt x="56" y="15687"/>
                      <a:pt x="221" y="15778"/>
                    </a:cubicBezTo>
                    <a:cubicBezTo>
                      <a:pt x="295" y="15797"/>
                      <a:pt x="332" y="15834"/>
                      <a:pt x="387" y="15834"/>
                    </a:cubicBezTo>
                    <a:cubicBezTo>
                      <a:pt x="497" y="15834"/>
                      <a:pt x="607" y="15760"/>
                      <a:pt x="662" y="15631"/>
                    </a:cubicBezTo>
                    <a:lnTo>
                      <a:pt x="1784" y="13480"/>
                    </a:lnTo>
                    <a:cubicBezTo>
                      <a:pt x="1876" y="13315"/>
                      <a:pt x="1802" y="13131"/>
                      <a:pt x="1637" y="13039"/>
                    </a:cubicBezTo>
                    <a:cubicBezTo>
                      <a:pt x="1593" y="13012"/>
                      <a:pt x="1546" y="12999"/>
                      <a:pt x="1499" y="1299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25"/>
              <p:cNvSpPr/>
              <p:nvPr/>
            </p:nvSpPr>
            <p:spPr>
              <a:xfrm>
                <a:off x="2817000" y="3482425"/>
                <a:ext cx="35400" cy="46800"/>
              </a:xfrm>
              <a:custGeom>
                <a:rect b="b" l="l" r="r" t="t"/>
                <a:pathLst>
                  <a:path extrusionOk="0" h="1872" w="1416">
                    <a:moveTo>
                      <a:pt x="1030" y="1"/>
                    </a:moveTo>
                    <a:cubicBezTo>
                      <a:pt x="912" y="1"/>
                      <a:pt x="801" y="63"/>
                      <a:pt x="736" y="180"/>
                    </a:cubicBezTo>
                    <a:lnTo>
                      <a:pt x="92" y="1393"/>
                    </a:lnTo>
                    <a:cubicBezTo>
                      <a:pt x="0" y="1559"/>
                      <a:pt x="74" y="1743"/>
                      <a:pt x="239" y="1835"/>
                    </a:cubicBezTo>
                    <a:cubicBezTo>
                      <a:pt x="313" y="1853"/>
                      <a:pt x="350" y="1871"/>
                      <a:pt x="405" y="1871"/>
                    </a:cubicBezTo>
                    <a:cubicBezTo>
                      <a:pt x="515" y="1871"/>
                      <a:pt x="625" y="1816"/>
                      <a:pt x="681" y="1688"/>
                    </a:cubicBezTo>
                    <a:lnTo>
                      <a:pt x="1324" y="474"/>
                    </a:lnTo>
                    <a:cubicBezTo>
                      <a:pt x="1416" y="327"/>
                      <a:pt x="1342" y="125"/>
                      <a:pt x="1177" y="33"/>
                    </a:cubicBezTo>
                    <a:cubicBezTo>
                      <a:pt x="1129" y="11"/>
                      <a:pt x="1079" y="1"/>
                      <a:pt x="1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25"/>
              <p:cNvSpPr/>
              <p:nvPr/>
            </p:nvSpPr>
            <p:spPr>
              <a:xfrm>
                <a:off x="2775625" y="2524250"/>
                <a:ext cx="307975" cy="403350"/>
              </a:xfrm>
              <a:custGeom>
                <a:rect b="b" l="l" r="r" t="t"/>
                <a:pathLst>
                  <a:path extrusionOk="0" h="16134" w="12319">
                    <a:moveTo>
                      <a:pt x="375" y="1"/>
                    </a:moveTo>
                    <a:cubicBezTo>
                      <a:pt x="309" y="1"/>
                      <a:pt x="243" y="22"/>
                      <a:pt x="185" y="65"/>
                    </a:cubicBezTo>
                    <a:cubicBezTo>
                      <a:pt x="56" y="175"/>
                      <a:pt x="1" y="378"/>
                      <a:pt x="129" y="525"/>
                    </a:cubicBezTo>
                    <a:lnTo>
                      <a:pt x="1784" y="2731"/>
                    </a:lnTo>
                    <a:cubicBezTo>
                      <a:pt x="1821" y="2823"/>
                      <a:pt x="1931" y="2860"/>
                      <a:pt x="2023" y="2860"/>
                    </a:cubicBezTo>
                    <a:cubicBezTo>
                      <a:pt x="2097" y="2860"/>
                      <a:pt x="2170" y="2841"/>
                      <a:pt x="2244" y="2804"/>
                    </a:cubicBezTo>
                    <a:cubicBezTo>
                      <a:pt x="2372" y="2676"/>
                      <a:pt x="2427" y="2473"/>
                      <a:pt x="2299" y="2345"/>
                    </a:cubicBezTo>
                    <a:lnTo>
                      <a:pt x="644" y="139"/>
                    </a:lnTo>
                    <a:cubicBezTo>
                      <a:pt x="577" y="50"/>
                      <a:pt x="477" y="1"/>
                      <a:pt x="375" y="1"/>
                    </a:cubicBezTo>
                    <a:close/>
                    <a:moveTo>
                      <a:pt x="3685" y="4432"/>
                    </a:moveTo>
                    <a:cubicBezTo>
                      <a:pt x="3618" y="4432"/>
                      <a:pt x="3552" y="4452"/>
                      <a:pt x="3494" y="4496"/>
                    </a:cubicBezTo>
                    <a:cubicBezTo>
                      <a:pt x="3365" y="4606"/>
                      <a:pt x="3310" y="4808"/>
                      <a:pt x="3439" y="4955"/>
                    </a:cubicBezTo>
                    <a:lnTo>
                      <a:pt x="5075" y="7162"/>
                    </a:lnTo>
                    <a:cubicBezTo>
                      <a:pt x="5130" y="7253"/>
                      <a:pt x="5240" y="7309"/>
                      <a:pt x="5332" y="7309"/>
                    </a:cubicBezTo>
                    <a:cubicBezTo>
                      <a:pt x="5387" y="7309"/>
                      <a:pt x="5461" y="7272"/>
                      <a:pt x="5534" y="7235"/>
                    </a:cubicBezTo>
                    <a:cubicBezTo>
                      <a:pt x="5682" y="7125"/>
                      <a:pt x="5737" y="6904"/>
                      <a:pt x="5608" y="6775"/>
                    </a:cubicBezTo>
                    <a:lnTo>
                      <a:pt x="3953" y="4569"/>
                    </a:lnTo>
                    <a:cubicBezTo>
                      <a:pt x="3887" y="4480"/>
                      <a:pt x="3786" y="4432"/>
                      <a:pt x="3685" y="4432"/>
                    </a:cubicBezTo>
                    <a:close/>
                    <a:moveTo>
                      <a:pt x="6975" y="8844"/>
                    </a:moveTo>
                    <a:cubicBezTo>
                      <a:pt x="6909" y="8844"/>
                      <a:pt x="6843" y="8865"/>
                      <a:pt x="6785" y="8908"/>
                    </a:cubicBezTo>
                    <a:cubicBezTo>
                      <a:pt x="6656" y="9018"/>
                      <a:pt x="6601" y="9221"/>
                      <a:pt x="6711" y="9368"/>
                    </a:cubicBezTo>
                    <a:lnTo>
                      <a:pt x="8366" y="11574"/>
                    </a:lnTo>
                    <a:cubicBezTo>
                      <a:pt x="8421" y="11666"/>
                      <a:pt x="8531" y="11721"/>
                      <a:pt x="8623" y="11721"/>
                    </a:cubicBezTo>
                    <a:cubicBezTo>
                      <a:pt x="8697" y="11721"/>
                      <a:pt x="8770" y="11684"/>
                      <a:pt x="8825" y="11647"/>
                    </a:cubicBezTo>
                    <a:cubicBezTo>
                      <a:pt x="8972" y="11537"/>
                      <a:pt x="9009" y="11316"/>
                      <a:pt x="8899" y="11188"/>
                    </a:cubicBezTo>
                    <a:lnTo>
                      <a:pt x="7244" y="8982"/>
                    </a:lnTo>
                    <a:cubicBezTo>
                      <a:pt x="7177" y="8893"/>
                      <a:pt x="7077" y="8844"/>
                      <a:pt x="6975" y="8844"/>
                    </a:cubicBezTo>
                    <a:close/>
                    <a:moveTo>
                      <a:pt x="10285" y="13256"/>
                    </a:moveTo>
                    <a:cubicBezTo>
                      <a:pt x="10218" y="13256"/>
                      <a:pt x="10152" y="13277"/>
                      <a:pt x="10094" y="13320"/>
                    </a:cubicBezTo>
                    <a:cubicBezTo>
                      <a:pt x="9965" y="13431"/>
                      <a:pt x="9910" y="13633"/>
                      <a:pt x="10020" y="13780"/>
                    </a:cubicBezTo>
                    <a:lnTo>
                      <a:pt x="11675" y="15986"/>
                    </a:lnTo>
                    <a:cubicBezTo>
                      <a:pt x="11730" y="16078"/>
                      <a:pt x="11840" y="16133"/>
                      <a:pt x="11932" y="16133"/>
                    </a:cubicBezTo>
                    <a:cubicBezTo>
                      <a:pt x="12006" y="16133"/>
                      <a:pt x="12079" y="16096"/>
                      <a:pt x="12134" y="16060"/>
                    </a:cubicBezTo>
                    <a:cubicBezTo>
                      <a:pt x="12282" y="15949"/>
                      <a:pt x="12318" y="15729"/>
                      <a:pt x="12208" y="15600"/>
                    </a:cubicBezTo>
                    <a:lnTo>
                      <a:pt x="10553" y="13394"/>
                    </a:lnTo>
                    <a:cubicBezTo>
                      <a:pt x="10487" y="13305"/>
                      <a:pt x="10386" y="13256"/>
                      <a:pt x="10285" y="132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07" name="Google Shape;4507;p25"/>
          <p:cNvGrpSpPr/>
          <p:nvPr/>
        </p:nvGrpSpPr>
        <p:grpSpPr>
          <a:xfrm flipH="1" rot="10800000">
            <a:off x="676032" y="4229120"/>
            <a:ext cx="385911" cy="331191"/>
            <a:chOff x="4392145" y="1141557"/>
            <a:chExt cx="385911" cy="331191"/>
          </a:xfrm>
        </p:grpSpPr>
        <p:sp>
          <p:nvSpPr>
            <p:cNvPr id="4508" name="Google Shape;4508;p25"/>
            <p:cNvSpPr/>
            <p:nvPr/>
          </p:nvSpPr>
          <p:spPr>
            <a:xfrm>
              <a:off x="4756237" y="1288077"/>
              <a:ext cx="17246" cy="5806"/>
            </a:xfrm>
            <a:custGeom>
              <a:rect b="b" l="l" r="r" t="t"/>
              <a:pathLst>
                <a:path extrusionOk="0" h="681" w="2023">
                  <a:moveTo>
                    <a:pt x="313" y="1"/>
                  </a:moveTo>
                  <a:cubicBezTo>
                    <a:pt x="166" y="1"/>
                    <a:pt x="0" y="129"/>
                    <a:pt x="0" y="313"/>
                  </a:cubicBezTo>
                  <a:cubicBezTo>
                    <a:pt x="0" y="497"/>
                    <a:pt x="129" y="662"/>
                    <a:pt x="313" y="662"/>
                  </a:cubicBezTo>
                  <a:lnTo>
                    <a:pt x="1692" y="681"/>
                  </a:lnTo>
                  <a:cubicBezTo>
                    <a:pt x="1876" y="681"/>
                    <a:pt x="2023" y="552"/>
                    <a:pt x="2023" y="368"/>
                  </a:cubicBezTo>
                  <a:cubicBezTo>
                    <a:pt x="2023" y="184"/>
                    <a:pt x="1876" y="19"/>
                    <a:pt x="1692" y="19"/>
                  </a:cubicBez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09" name="Google Shape;4509;p25"/>
            <p:cNvGrpSpPr/>
            <p:nvPr/>
          </p:nvGrpSpPr>
          <p:grpSpPr>
            <a:xfrm>
              <a:off x="4392145" y="1141557"/>
              <a:ext cx="385911" cy="331191"/>
              <a:chOff x="2490675" y="2524025"/>
              <a:chExt cx="1183050" cy="1015300"/>
            </a:xfrm>
          </p:grpSpPr>
          <p:sp>
            <p:nvSpPr>
              <p:cNvPr id="4510" name="Google Shape;4510;p25"/>
              <p:cNvSpPr/>
              <p:nvPr/>
            </p:nvSpPr>
            <p:spPr>
              <a:xfrm>
                <a:off x="2490675" y="2524025"/>
                <a:ext cx="1183050" cy="1015300"/>
              </a:xfrm>
              <a:custGeom>
                <a:rect b="b" l="l" r="r" t="t"/>
                <a:pathLst>
                  <a:path extrusionOk="0" h="40612" w="47322">
                    <a:moveTo>
                      <a:pt x="11987" y="662"/>
                    </a:moveTo>
                    <a:lnTo>
                      <a:pt x="33736" y="1030"/>
                    </a:lnTo>
                    <a:lnTo>
                      <a:pt x="46605" y="18459"/>
                    </a:lnTo>
                    <a:lnTo>
                      <a:pt x="35390" y="39950"/>
                    </a:lnTo>
                    <a:lnTo>
                      <a:pt x="13642" y="39546"/>
                    </a:lnTo>
                    <a:lnTo>
                      <a:pt x="772" y="22154"/>
                    </a:lnTo>
                    <a:lnTo>
                      <a:pt x="11987" y="662"/>
                    </a:lnTo>
                    <a:close/>
                    <a:moveTo>
                      <a:pt x="11766" y="1"/>
                    </a:moveTo>
                    <a:cubicBezTo>
                      <a:pt x="11638" y="1"/>
                      <a:pt x="11546" y="74"/>
                      <a:pt x="11472" y="184"/>
                    </a:cubicBezTo>
                    <a:lnTo>
                      <a:pt x="74" y="22044"/>
                    </a:lnTo>
                    <a:cubicBezTo>
                      <a:pt x="0" y="22154"/>
                      <a:pt x="19" y="22283"/>
                      <a:pt x="92" y="22374"/>
                    </a:cubicBezTo>
                    <a:lnTo>
                      <a:pt x="13200" y="40079"/>
                    </a:lnTo>
                    <a:cubicBezTo>
                      <a:pt x="13237" y="40171"/>
                      <a:pt x="13366" y="40207"/>
                      <a:pt x="13458" y="40207"/>
                    </a:cubicBezTo>
                    <a:lnTo>
                      <a:pt x="35574" y="40612"/>
                    </a:lnTo>
                    <a:cubicBezTo>
                      <a:pt x="35703" y="40612"/>
                      <a:pt x="35813" y="40538"/>
                      <a:pt x="35850" y="40428"/>
                    </a:cubicBezTo>
                    <a:lnTo>
                      <a:pt x="47248" y="18569"/>
                    </a:lnTo>
                    <a:cubicBezTo>
                      <a:pt x="47322" y="18459"/>
                      <a:pt x="47304" y="18311"/>
                      <a:pt x="47230" y="18220"/>
                    </a:cubicBezTo>
                    <a:lnTo>
                      <a:pt x="34159" y="497"/>
                    </a:lnTo>
                    <a:cubicBezTo>
                      <a:pt x="34104" y="405"/>
                      <a:pt x="33993" y="368"/>
                      <a:pt x="33901" y="368"/>
                    </a:cubicBezTo>
                    <a:lnTo>
                      <a:pt x="117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25"/>
              <p:cNvSpPr/>
              <p:nvPr/>
            </p:nvSpPr>
            <p:spPr>
              <a:xfrm>
                <a:off x="3209050" y="2965725"/>
                <a:ext cx="361275" cy="24825"/>
              </a:xfrm>
              <a:custGeom>
                <a:rect b="b" l="l" r="r" t="t"/>
                <a:pathLst>
                  <a:path extrusionOk="0" h="993" w="14451">
                    <a:moveTo>
                      <a:pt x="350" y="0"/>
                    </a:moveTo>
                    <a:cubicBezTo>
                      <a:pt x="166" y="0"/>
                      <a:pt x="0" y="147"/>
                      <a:pt x="0" y="331"/>
                    </a:cubicBezTo>
                    <a:cubicBezTo>
                      <a:pt x="0" y="515"/>
                      <a:pt x="129" y="680"/>
                      <a:pt x="313" y="680"/>
                    </a:cubicBezTo>
                    <a:lnTo>
                      <a:pt x="3071" y="735"/>
                    </a:lnTo>
                    <a:cubicBezTo>
                      <a:pt x="3254" y="735"/>
                      <a:pt x="3401" y="607"/>
                      <a:pt x="3420" y="423"/>
                    </a:cubicBezTo>
                    <a:cubicBezTo>
                      <a:pt x="3420" y="239"/>
                      <a:pt x="3291" y="74"/>
                      <a:pt x="3107" y="74"/>
                    </a:cubicBezTo>
                    <a:lnTo>
                      <a:pt x="350" y="0"/>
                    </a:lnTo>
                    <a:close/>
                    <a:moveTo>
                      <a:pt x="5865" y="147"/>
                    </a:moveTo>
                    <a:cubicBezTo>
                      <a:pt x="5681" y="147"/>
                      <a:pt x="5516" y="276"/>
                      <a:pt x="5516" y="460"/>
                    </a:cubicBezTo>
                    <a:cubicBezTo>
                      <a:pt x="5516" y="643"/>
                      <a:pt x="5644" y="809"/>
                      <a:pt x="5828" y="809"/>
                    </a:cubicBezTo>
                    <a:lnTo>
                      <a:pt x="8586" y="882"/>
                    </a:lnTo>
                    <a:cubicBezTo>
                      <a:pt x="8770" y="882"/>
                      <a:pt x="8917" y="735"/>
                      <a:pt x="8935" y="552"/>
                    </a:cubicBezTo>
                    <a:cubicBezTo>
                      <a:pt x="8935" y="368"/>
                      <a:pt x="8806" y="221"/>
                      <a:pt x="8623" y="221"/>
                    </a:cubicBezTo>
                    <a:lnTo>
                      <a:pt x="5865" y="147"/>
                    </a:lnTo>
                    <a:close/>
                    <a:moveTo>
                      <a:pt x="11380" y="257"/>
                    </a:moveTo>
                    <a:cubicBezTo>
                      <a:pt x="11196" y="257"/>
                      <a:pt x="11031" y="405"/>
                      <a:pt x="11031" y="588"/>
                    </a:cubicBezTo>
                    <a:cubicBezTo>
                      <a:pt x="11031" y="772"/>
                      <a:pt x="11160" y="919"/>
                      <a:pt x="11344" y="919"/>
                    </a:cubicBezTo>
                    <a:lnTo>
                      <a:pt x="14101" y="993"/>
                    </a:lnTo>
                    <a:cubicBezTo>
                      <a:pt x="14285" y="993"/>
                      <a:pt x="14432" y="864"/>
                      <a:pt x="14451" y="680"/>
                    </a:cubicBezTo>
                    <a:cubicBezTo>
                      <a:pt x="14451" y="496"/>
                      <a:pt x="14322" y="331"/>
                      <a:pt x="14138" y="331"/>
                    </a:cubicBezTo>
                    <a:lnTo>
                      <a:pt x="11380" y="25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25"/>
              <p:cNvSpPr/>
              <p:nvPr/>
            </p:nvSpPr>
            <p:spPr>
              <a:xfrm>
                <a:off x="3087700" y="2964325"/>
                <a:ext cx="68525" cy="46925"/>
              </a:xfrm>
              <a:custGeom>
                <a:rect b="b" l="l" r="r" t="t"/>
                <a:pathLst>
                  <a:path extrusionOk="0" h="1877" w="2741">
                    <a:moveTo>
                      <a:pt x="1030" y="1"/>
                    </a:moveTo>
                    <a:cubicBezTo>
                      <a:pt x="920" y="1"/>
                      <a:pt x="810" y="56"/>
                      <a:pt x="736" y="185"/>
                    </a:cubicBezTo>
                    <a:lnTo>
                      <a:pt x="93" y="1398"/>
                    </a:lnTo>
                    <a:cubicBezTo>
                      <a:pt x="1" y="1564"/>
                      <a:pt x="74" y="1747"/>
                      <a:pt x="240" y="1839"/>
                    </a:cubicBezTo>
                    <a:cubicBezTo>
                      <a:pt x="295" y="1858"/>
                      <a:pt x="350" y="1876"/>
                      <a:pt x="387" y="1876"/>
                    </a:cubicBezTo>
                    <a:cubicBezTo>
                      <a:pt x="516" y="1876"/>
                      <a:pt x="626" y="1803"/>
                      <a:pt x="663" y="1692"/>
                    </a:cubicBezTo>
                    <a:lnTo>
                      <a:pt x="1214" y="663"/>
                    </a:lnTo>
                    <a:lnTo>
                      <a:pt x="2391" y="681"/>
                    </a:lnTo>
                    <a:cubicBezTo>
                      <a:pt x="2593" y="681"/>
                      <a:pt x="2740" y="552"/>
                      <a:pt x="2740" y="369"/>
                    </a:cubicBezTo>
                    <a:cubicBezTo>
                      <a:pt x="2740" y="185"/>
                      <a:pt x="2593" y="19"/>
                      <a:pt x="2409" y="19"/>
                    </a:cubicBezTo>
                    <a:lnTo>
                      <a:pt x="10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25"/>
              <p:cNvSpPr/>
              <p:nvPr/>
            </p:nvSpPr>
            <p:spPr>
              <a:xfrm>
                <a:off x="2861575" y="3048800"/>
                <a:ext cx="216975" cy="395850"/>
              </a:xfrm>
              <a:custGeom>
                <a:rect b="b" l="l" r="r" t="t"/>
                <a:pathLst>
                  <a:path extrusionOk="0" h="15834" w="8679">
                    <a:moveTo>
                      <a:pt x="8299" y="1"/>
                    </a:moveTo>
                    <a:cubicBezTo>
                      <a:pt x="8189" y="1"/>
                      <a:pt x="8080" y="68"/>
                      <a:pt x="8016" y="170"/>
                    </a:cubicBezTo>
                    <a:lnTo>
                      <a:pt x="6895" y="2339"/>
                    </a:lnTo>
                    <a:cubicBezTo>
                      <a:pt x="6803" y="2505"/>
                      <a:pt x="6858" y="2689"/>
                      <a:pt x="7023" y="2781"/>
                    </a:cubicBezTo>
                    <a:cubicBezTo>
                      <a:pt x="7097" y="2799"/>
                      <a:pt x="7134" y="2817"/>
                      <a:pt x="7189" y="2817"/>
                    </a:cubicBezTo>
                    <a:cubicBezTo>
                      <a:pt x="7299" y="2817"/>
                      <a:pt x="7410" y="2781"/>
                      <a:pt x="7465" y="2634"/>
                    </a:cubicBezTo>
                    <a:lnTo>
                      <a:pt x="8586" y="483"/>
                    </a:lnTo>
                    <a:cubicBezTo>
                      <a:pt x="8678" y="317"/>
                      <a:pt x="8605" y="133"/>
                      <a:pt x="8439" y="41"/>
                    </a:cubicBezTo>
                    <a:cubicBezTo>
                      <a:pt x="8394" y="14"/>
                      <a:pt x="8346" y="1"/>
                      <a:pt x="8299" y="1"/>
                    </a:cubicBezTo>
                    <a:close/>
                    <a:moveTo>
                      <a:pt x="6028" y="4340"/>
                    </a:moveTo>
                    <a:cubicBezTo>
                      <a:pt x="5911" y="4340"/>
                      <a:pt x="5801" y="4411"/>
                      <a:pt x="5737" y="4527"/>
                    </a:cubicBezTo>
                    <a:lnTo>
                      <a:pt x="4615" y="6678"/>
                    </a:lnTo>
                    <a:cubicBezTo>
                      <a:pt x="4523" y="6844"/>
                      <a:pt x="4597" y="7027"/>
                      <a:pt x="4744" y="7119"/>
                    </a:cubicBezTo>
                    <a:cubicBezTo>
                      <a:pt x="4817" y="7138"/>
                      <a:pt x="4873" y="7156"/>
                      <a:pt x="4909" y="7156"/>
                    </a:cubicBezTo>
                    <a:cubicBezTo>
                      <a:pt x="5020" y="7156"/>
                      <a:pt x="5148" y="7101"/>
                      <a:pt x="5185" y="6972"/>
                    </a:cubicBezTo>
                    <a:lnTo>
                      <a:pt x="6307" y="4821"/>
                    </a:lnTo>
                    <a:cubicBezTo>
                      <a:pt x="6398" y="4656"/>
                      <a:pt x="6325" y="4472"/>
                      <a:pt x="6178" y="4380"/>
                    </a:cubicBezTo>
                    <a:cubicBezTo>
                      <a:pt x="6129" y="4353"/>
                      <a:pt x="6078" y="4340"/>
                      <a:pt x="6028" y="4340"/>
                    </a:cubicBezTo>
                    <a:close/>
                    <a:moveTo>
                      <a:pt x="3767" y="8679"/>
                    </a:moveTo>
                    <a:cubicBezTo>
                      <a:pt x="3650" y="8679"/>
                      <a:pt x="3540" y="8750"/>
                      <a:pt x="3475" y="8866"/>
                    </a:cubicBezTo>
                    <a:lnTo>
                      <a:pt x="2354" y="11017"/>
                    </a:lnTo>
                    <a:cubicBezTo>
                      <a:pt x="2262" y="11182"/>
                      <a:pt x="2335" y="11366"/>
                      <a:pt x="2501" y="11458"/>
                    </a:cubicBezTo>
                    <a:cubicBezTo>
                      <a:pt x="2574" y="11477"/>
                      <a:pt x="2611" y="11513"/>
                      <a:pt x="2666" y="11513"/>
                    </a:cubicBezTo>
                    <a:cubicBezTo>
                      <a:pt x="2777" y="11513"/>
                      <a:pt x="2887" y="11440"/>
                      <a:pt x="2942" y="11329"/>
                    </a:cubicBezTo>
                    <a:lnTo>
                      <a:pt x="4064" y="9160"/>
                    </a:lnTo>
                    <a:cubicBezTo>
                      <a:pt x="4156" y="8995"/>
                      <a:pt x="4082" y="8811"/>
                      <a:pt x="3917" y="8719"/>
                    </a:cubicBezTo>
                    <a:cubicBezTo>
                      <a:pt x="3867" y="8692"/>
                      <a:pt x="3816" y="8679"/>
                      <a:pt x="3767" y="8679"/>
                    </a:cubicBezTo>
                    <a:close/>
                    <a:moveTo>
                      <a:pt x="1499" y="12999"/>
                    </a:moveTo>
                    <a:cubicBezTo>
                      <a:pt x="1389" y="12999"/>
                      <a:pt x="1279" y="13070"/>
                      <a:pt x="1214" y="13186"/>
                    </a:cubicBezTo>
                    <a:lnTo>
                      <a:pt x="93" y="15337"/>
                    </a:lnTo>
                    <a:cubicBezTo>
                      <a:pt x="1" y="15503"/>
                      <a:pt x="56" y="15687"/>
                      <a:pt x="221" y="15778"/>
                    </a:cubicBezTo>
                    <a:cubicBezTo>
                      <a:pt x="295" y="15797"/>
                      <a:pt x="332" y="15834"/>
                      <a:pt x="387" y="15834"/>
                    </a:cubicBezTo>
                    <a:cubicBezTo>
                      <a:pt x="497" y="15834"/>
                      <a:pt x="607" y="15760"/>
                      <a:pt x="662" y="15631"/>
                    </a:cubicBezTo>
                    <a:lnTo>
                      <a:pt x="1784" y="13480"/>
                    </a:lnTo>
                    <a:cubicBezTo>
                      <a:pt x="1876" y="13315"/>
                      <a:pt x="1802" y="13131"/>
                      <a:pt x="1637" y="13039"/>
                    </a:cubicBezTo>
                    <a:cubicBezTo>
                      <a:pt x="1593" y="13012"/>
                      <a:pt x="1546" y="12999"/>
                      <a:pt x="1499" y="1299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25"/>
              <p:cNvSpPr/>
              <p:nvPr/>
            </p:nvSpPr>
            <p:spPr>
              <a:xfrm>
                <a:off x="2817000" y="3482425"/>
                <a:ext cx="35400" cy="46800"/>
              </a:xfrm>
              <a:custGeom>
                <a:rect b="b" l="l" r="r" t="t"/>
                <a:pathLst>
                  <a:path extrusionOk="0" h="1872" w="1416">
                    <a:moveTo>
                      <a:pt x="1030" y="1"/>
                    </a:moveTo>
                    <a:cubicBezTo>
                      <a:pt x="912" y="1"/>
                      <a:pt x="801" y="63"/>
                      <a:pt x="736" y="180"/>
                    </a:cubicBezTo>
                    <a:lnTo>
                      <a:pt x="92" y="1393"/>
                    </a:lnTo>
                    <a:cubicBezTo>
                      <a:pt x="0" y="1559"/>
                      <a:pt x="74" y="1743"/>
                      <a:pt x="239" y="1835"/>
                    </a:cubicBezTo>
                    <a:cubicBezTo>
                      <a:pt x="313" y="1853"/>
                      <a:pt x="350" y="1871"/>
                      <a:pt x="405" y="1871"/>
                    </a:cubicBezTo>
                    <a:cubicBezTo>
                      <a:pt x="515" y="1871"/>
                      <a:pt x="625" y="1816"/>
                      <a:pt x="681" y="1688"/>
                    </a:cubicBezTo>
                    <a:lnTo>
                      <a:pt x="1324" y="474"/>
                    </a:lnTo>
                    <a:cubicBezTo>
                      <a:pt x="1416" y="327"/>
                      <a:pt x="1342" y="125"/>
                      <a:pt x="1177" y="33"/>
                    </a:cubicBezTo>
                    <a:cubicBezTo>
                      <a:pt x="1129" y="11"/>
                      <a:pt x="1079" y="1"/>
                      <a:pt x="1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25"/>
              <p:cNvSpPr/>
              <p:nvPr/>
            </p:nvSpPr>
            <p:spPr>
              <a:xfrm>
                <a:off x="2775625" y="2524250"/>
                <a:ext cx="307975" cy="403350"/>
              </a:xfrm>
              <a:custGeom>
                <a:rect b="b" l="l" r="r" t="t"/>
                <a:pathLst>
                  <a:path extrusionOk="0" h="16134" w="12319">
                    <a:moveTo>
                      <a:pt x="375" y="1"/>
                    </a:moveTo>
                    <a:cubicBezTo>
                      <a:pt x="309" y="1"/>
                      <a:pt x="243" y="22"/>
                      <a:pt x="185" y="65"/>
                    </a:cubicBezTo>
                    <a:cubicBezTo>
                      <a:pt x="56" y="175"/>
                      <a:pt x="1" y="378"/>
                      <a:pt x="129" y="525"/>
                    </a:cubicBezTo>
                    <a:lnTo>
                      <a:pt x="1784" y="2731"/>
                    </a:lnTo>
                    <a:cubicBezTo>
                      <a:pt x="1821" y="2823"/>
                      <a:pt x="1931" y="2860"/>
                      <a:pt x="2023" y="2860"/>
                    </a:cubicBezTo>
                    <a:cubicBezTo>
                      <a:pt x="2097" y="2860"/>
                      <a:pt x="2170" y="2841"/>
                      <a:pt x="2244" y="2804"/>
                    </a:cubicBezTo>
                    <a:cubicBezTo>
                      <a:pt x="2372" y="2676"/>
                      <a:pt x="2427" y="2473"/>
                      <a:pt x="2299" y="2345"/>
                    </a:cubicBezTo>
                    <a:lnTo>
                      <a:pt x="644" y="139"/>
                    </a:lnTo>
                    <a:cubicBezTo>
                      <a:pt x="577" y="50"/>
                      <a:pt x="477" y="1"/>
                      <a:pt x="375" y="1"/>
                    </a:cubicBezTo>
                    <a:close/>
                    <a:moveTo>
                      <a:pt x="3685" y="4432"/>
                    </a:moveTo>
                    <a:cubicBezTo>
                      <a:pt x="3618" y="4432"/>
                      <a:pt x="3552" y="4452"/>
                      <a:pt x="3494" y="4496"/>
                    </a:cubicBezTo>
                    <a:cubicBezTo>
                      <a:pt x="3365" y="4606"/>
                      <a:pt x="3310" y="4808"/>
                      <a:pt x="3439" y="4955"/>
                    </a:cubicBezTo>
                    <a:lnTo>
                      <a:pt x="5075" y="7162"/>
                    </a:lnTo>
                    <a:cubicBezTo>
                      <a:pt x="5130" y="7253"/>
                      <a:pt x="5240" y="7309"/>
                      <a:pt x="5332" y="7309"/>
                    </a:cubicBezTo>
                    <a:cubicBezTo>
                      <a:pt x="5387" y="7309"/>
                      <a:pt x="5461" y="7272"/>
                      <a:pt x="5534" y="7235"/>
                    </a:cubicBezTo>
                    <a:cubicBezTo>
                      <a:pt x="5682" y="7125"/>
                      <a:pt x="5737" y="6904"/>
                      <a:pt x="5608" y="6775"/>
                    </a:cubicBezTo>
                    <a:lnTo>
                      <a:pt x="3953" y="4569"/>
                    </a:lnTo>
                    <a:cubicBezTo>
                      <a:pt x="3887" y="4480"/>
                      <a:pt x="3786" y="4432"/>
                      <a:pt x="3685" y="4432"/>
                    </a:cubicBezTo>
                    <a:close/>
                    <a:moveTo>
                      <a:pt x="6975" y="8844"/>
                    </a:moveTo>
                    <a:cubicBezTo>
                      <a:pt x="6909" y="8844"/>
                      <a:pt x="6843" y="8865"/>
                      <a:pt x="6785" y="8908"/>
                    </a:cubicBezTo>
                    <a:cubicBezTo>
                      <a:pt x="6656" y="9018"/>
                      <a:pt x="6601" y="9221"/>
                      <a:pt x="6711" y="9368"/>
                    </a:cubicBezTo>
                    <a:lnTo>
                      <a:pt x="8366" y="11574"/>
                    </a:lnTo>
                    <a:cubicBezTo>
                      <a:pt x="8421" y="11666"/>
                      <a:pt x="8531" y="11721"/>
                      <a:pt x="8623" y="11721"/>
                    </a:cubicBezTo>
                    <a:cubicBezTo>
                      <a:pt x="8697" y="11721"/>
                      <a:pt x="8770" y="11684"/>
                      <a:pt x="8825" y="11647"/>
                    </a:cubicBezTo>
                    <a:cubicBezTo>
                      <a:pt x="8972" y="11537"/>
                      <a:pt x="9009" y="11316"/>
                      <a:pt x="8899" y="11188"/>
                    </a:cubicBezTo>
                    <a:lnTo>
                      <a:pt x="7244" y="8982"/>
                    </a:lnTo>
                    <a:cubicBezTo>
                      <a:pt x="7177" y="8893"/>
                      <a:pt x="7077" y="8844"/>
                      <a:pt x="6975" y="8844"/>
                    </a:cubicBezTo>
                    <a:close/>
                    <a:moveTo>
                      <a:pt x="10285" y="13256"/>
                    </a:moveTo>
                    <a:cubicBezTo>
                      <a:pt x="10218" y="13256"/>
                      <a:pt x="10152" y="13277"/>
                      <a:pt x="10094" y="13320"/>
                    </a:cubicBezTo>
                    <a:cubicBezTo>
                      <a:pt x="9965" y="13431"/>
                      <a:pt x="9910" y="13633"/>
                      <a:pt x="10020" y="13780"/>
                    </a:cubicBezTo>
                    <a:lnTo>
                      <a:pt x="11675" y="15986"/>
                    </a:lnTo>
                    <a:cubicBezTo>
                      <a:pt x="11730" y="16078"/>
                      <a:pt x="11840" y="16133"/>
                      <a:pt x="11932" y="16133"/>
                    </a:cubicBezTo>
                    <a:cubicBezTo>
                      <a:pt x="12006" y="16133"/>
                      <a:pt x="12079" y="16096"/>
                      <a:pt x="12134" y="16060"/>
                    </a:cubicBezTo>
                    <a:cubicBezTo>
                      <a:pt x="12282" y="15949"/>
                      <a:pt x="12318" y="15729"/>
                      <a:pt x="12208" y="15600"/>
                    </a:cubicBezTo>
                    <a:lnTo>
                      <a:pt x="10553" y="13394"/>
                    </a:lnTo>
                    <a:cubicBezTo>
                      <a:pt x="10487" y="13305"/>
                      <a:pt x="10386" y="13256"/>
                      <a:pt x="10285" y="132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16" name="Google Shape;4516;p25"/>
          <p:cNvGrpSpPr/>
          <p:nvPr/>
        </p:nvGrpSpPr>
        <p:grpSpPr>
          <a:xfrm rot="10800000">
            <a:off x="676032" y="612770"/>
            <a:ext cx="385911" cy="331191"/>
            <a:chOff x="4392145" y="1141557"/>
            <a:chExt cx="385911" cy="331191"/>
          </a:xfrm>
        </p:grpSpPr>
        <p:sp>
          <p:nvSpPr>
            <p:cNvPr id="4517" name="Google Shape;4517;p25"/>
            <p:cNvSpPr/>
            <p:nvPr/>
          </p:nvSpPr>
          <p:spPr>
            <a:xfrm>
              <a:off x="4756237" y="1288077"/>
              <a:ext cx="17246" cy="5806"/>
            </a:xfrm>
            <a:custGeom>
              <a:rect b="b" l="l" r="r" t="t"/>
              <a:pathLst>
                <a:path extrusionOk="0" h="681" w="2023">
                  <a:moveTo>
                    <a:pt x="313" y="1"/>
                  </a:moveTo>
                  <a:cubicBezTo>
                    <a:pt x="166" y="1"/>
                    <a:pt x="0" y="129"/>
                    <a:pt x="0" y="313"/>
                  </a:cubicBezTo>
                  <a:cubicBezTo>
                    <a:pt x="0" y="497"/>
                    <a:pt x="129" y="662"/>
                    <a:pt x="313" y="662"/>
                  </a:cubicBezTo>
                  <a:lnTo>
                    <a:pt x="1692" y="681"/>
                  </a:lnTo>
                  <a:cubicBezTo>
                    <a:pt x="1876" y="681"/>
                    <a:pt x="2023" y="552"/>
                    <a:pt x="2023" y="368"/>
                  </a:cubicBezTo>
                  <a:cubicBezTo>
                    <a:pt x="2023" y="184"/>
                    <a:pt x="1876" y="19"/>
                    <a:pt x="1692" y="19"/>
                  </a:cubicBez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18" name="Google Shape;4518;p25"/>
            <p:cNvGrpSpPr/>
            <p:nvPr/>
          </p:nvGrpSpPr>
          <p:grpSpPr>
            <a:xfrm>
              <a:off x="4392145" y="1141557"/>
              <a:ext cx="385911" cy="331191"/>
              <a:chOff x="2490675" y="2524025"/>
              <a:chExt cx="1183050" cy="1015300"/>
            </a:xfrm>
          </p:grpSpPr>
          <p:sp>
            <p:nvSpPr>
              <p:cNvPr id="4519" name="Google Shape;4519;p25"/>
              <p:cNvSpPr/>
              <p:nvPr/>
            </p:nvSpPr>
            <p:spPr>
              <a:xfrm>
                <a:off x="2490675" y="2524025"/>
                <a:ext cx="1183050" cy="1015300"/>
              </a:xfrm>
              <a:custGeom>
                <a:rect b="b" l="l" r="r" t="t"/>
                <a:pathLst>
                  <a:path extrusionOk="0" h="40612" w="47322">
                    <a:moveTo>
                      <a:pt x="11987" y="662"/>
                    </a:moveTo>
                    <a:lnTo>
                      <a:pt x="33736" y="1030"/>
                    </a:lnTo>
                    <a:lnTo>
                      <a:pt x="46605" y="18459"/>
                    </a:lnTo>
                    <a:lnTo>
                      <a:pt x="35390" y="39950"/>
                    </a:lnTo>
                    <a:lnTo>
                      <a:pt x="13642" y="39546"/>
                    </a:lnTo>
                    <a:lnTo>
                      <a:pt x="772" y="22154"/>
                    </a:lnTo>
                    <a:lnTo>
                      <a:pt x="11987" y="662"/>
                    </a:lnTo>
                    <a:close/>
                    <a:moveTo>
                      <a:pt x="11766" y="1"/>
                    </a:moveTo>
                    <a:cubicBezTo>
                      <a:pt x="11638" y="1"/>
                      <a:pt x="11546" y="74"/>
                      <a:pt x="11472" y="184"/>
                    </a:cubicBezTo>
                    <a:lnTo>
                      <a:pt x="74" y="22044"/>
                    </a:lnTo>
                    <a:cubicBezTo>
                      <a:pt x="0" y="22154"/>
                      <a:pt x="19" y="22283"/>
                      <a:pt x="92" y="22374"/>
                    </a:cubicBezTo>
                    <a:lnTo>
                      <a:pt x="13200" y="40079"/>
                    </a:lnTo>
                    <a:cubicBezTo>
                      <a:pt x="13237" y="40171"/>
                      <a:pt x="13366" y="40207"/>
                      <a:pt x="13458" y="40207"/>
                    </a:cubicBezTo>
                    <a:lnTo>
                      <a:pt x="35574" y="40612"/>
                    </a:lnTo>
                    <a:cubicBezTo>
                      <a:pt x="35703" y="40612"/>
                      <a:pt x="35813" y="40538"/>
                      <a:pt x="35850" y="40428"/>
                    </a:cubicBezTo>
                    <a:lnTo>
                      <a:pt x="47248" y="18569"/>
                    </a:lnTo>
                    <a:cubicBezTo>
                      <a:pt x="47322" y="18459"/>
                      <a:pt x="47304" y="18311"/>
                      <a:pt x="47230" y="18220"/>
                    </a:cubicBezTo>
                    <a:lnTo>
                      <a:pt x="34159" y="497"/>
                    </a:lnTo>
                    <a:cubicBezTo>
                      <a:pt x="34104" y="405"/>
                      <a:pt x="33993" y="368"/>
                      <a:pt x="33901" y="368"/>
                    </a:cubicBezTo>
                    <a:lnTo>
                      <a:pt x="117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25"/>
              <p:cNvSpPr/>
              <p:nvPr/>
            </p:nvSpPr>
            <p:spPr>
              <a:xfrm>
                <a:off x="3209050" y="2965725"/>
                <a:ext cx="361275" cy="24825"/>
              </a:xfrm>
              <a:custGeom>
                <a:rect b="b" l="l" r="r" t="t"/>
                <a:pathLst>
                  <a:path extrusionOk="0" h="993" w="14451">
                    <a:moveTo>
                      <a:pt x="350" y="0"/>
                    </a:moveTo>
                    <a:cubicBezTo>
                      <a:pt x="166" y="0"/>
                      <a:pt x="0" y="147"/>
                      <a:pt x="0" y="331"/>
                    </a:cubicBezTo>
                    <a:cubicBezTo>
                      <a:pt x="0" y="515"/>
                      <a:pt x="129" y="680"/>
                      <a:pt x="313" y="680"/>
                    </a:cubicBezTo>
                    <a:lnTo>
                      <a:pt x="3071" y="735"/>
                    </a:lnTo>
                    <a:cubicBezTo>
                      <a:pt x="3254" y="735"/>
                      <a:pt x="3401" y="607"/>
                      <a:pt x="3420" y="423"/>
                    </a:cubicBezTo>
                    <a:cubicBezTo>
                      <a:pt x="3420" y="239"/>
                      <a:pt x="3291" y="74"/>
                      <a:pt x="3107" y="74"/>
                    </a:cubicBezTo>
                    <a:lnTo>
                      <a:pt x="350" y="0"/>
                    </a:lnTo>
                    <a:close/>
                    <a:moveTo>
                      <a:pt x="5865" y="147"/>
                    </a:moveTo>
                    <a:cubicBezTo>
                      <a:pt x="5681" y="147"/>
                      <a:pt x="5516" y="276"/>
                      <a:pt x="5516" y="460"/>
                    </a:cubicBezTo>
                    <a:cubicBezTo>
                      <a:pt x="5516" y="643"/>
                      <a:pt x="5644" y="809"/>
                      <a:pt x="5828" y="809"/>
                    </a:cubicBezTo>
                    <a:lnTo>
                      <a:pt x="8586" y="882"/>
                    </a:lnTo>
                    <a:cubicBezTo>
                      <a:pt x="8770" y="882"/>
                      <a:pt x="8917" y="735"/>
                      <a:pt x="8935" y="552"/>
                    </a:cubicBezTo>
                    <a:cubicBezTo>
                      <a:pt x="8935" y="368"/>
                      <a:pt x="8806" y="221"/>
                      <a:pt x="8623" y="221"/>
                    </a:cubicBezTo>
                    <a:lnTo>
                      <a:pt x="5865" y="147"/>
                    </a:lnTo>
                    <a:close/>
                    <a:moveTo>
                      <a:pt x="11380" y="257"/>
                    </a:moveTo>
                    <a:cubicBezTo>
                      <a:pt x="11196" y="257"/>
                      <a:pt x="11031" y="405"/>
                      <a:pt x="11031" y="588"/>
                    </a:cubicBezTo>
                    <a:cubicBezTo>
                      <a:pt x="11031" y="772"/>
                      <a:pt x="11160" y="919"/>
                      <a:pt x="11344" y="919"/>
                    </a:cubicBezTo>
                    <a:lnTo>
                      <a:pt x="14101" y="993"/>
                    </a:lnTo>
                    <a:cubicBezTo>
                      <a:pt x="14285" y="993"/>
                      <a:pt x="14432" y="864"/>
                      <a:pt x="14451" y="680"/>
                    </a:cubicBezTo>
                    <a:cubicBezTo>
                      <a:pt x="14451" y="496"/>
                      <a:pt x="14322" y="331"/>
                      <a:pt x="14138" y="331"/>
                    </a:cubicBezTo>
                    <a:lnTo>
                      <a:pt x="11380" y="25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25"/>
              <p:cNvSpPr/>
              <p:nvPr/>
            </p:nvSpPr>
            <p:spPr>
              <a:xfrm>
                <a:off x="3087700" y="2964325"/>
                <a:ext cx="68525" cy="46925"/>
              </a:xfrm>
              <a:custGeom>
                <a:rect b="b" l="l" r="r" t="t"/>
                <a:pathLst>
                  <a:path extrusionOk="0" h="1877" w="2741">
                    <a:moveTo>
                      <a:pt x="1030" y="1"/>
                    </a:moveTo>
                    <a:cubicBezTo>
                      <a:pt x="920" y="1"/>
                      <a:pt x="810" y="56"/>
                      <a:pt x="736" y="185"/>
                    </a:cubicBezTo>
                    <a:lnTo>
                      <a:pt x="93" y="1398"/>
                    </a:lnTo>
                    <a:cubicBezTo>
                      <a:pt x="1" y="1564"/>
                      <a:pt x="74" y="1747"/>
                      <a:pt x="240" y="1839"/>
                    </a:cubicBezTo>
                    <a:cubicBezTo>
                      <a:pt x="295" y="1858"/>
                      <a:pt x="350" y="1876"/>
                      <a:pt x="387" y="1876"/>
                    </a:cubicBezTo>
                    <a:cubicBezTo>
                      <a:pt x="516" y="1876"/>
                      <a:pt x="626" y="1803"/>
                      <a:pt x="663" y="1692"/>
                    </a:cubicBezTo>
                    <a:lnTo>
                      <a:pt x="1214" y="663"/>
                    </a:lnTo>
                    <a:lnTo>
                      <a:pt x="2391" y="681"/>
                    </a:lnTo>
                    <a:cubicBezTo>
                      <a:pt x="2593" y="681"/>
                      <a:pt x="2740" y="552"/>
                      <a:pt x="2740" y="369"/>
                    </a:cubicBezTo>
                    <a:cubicBezTo>
                      <a:pt x="2740" y="185"/>
                      <a:pt x="2593" y="19"/>
                      <a:pt x="2409" y="19"/>
                    </a:cubicBezTo>
                    <a:lnTo>
                      <a:pt x="10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25"/>
              <p:cNvSpPr/>
              <p:nvPr/>
            </p:nvSpPr>
            <p:spPr>
              <a:xfrm>
                <a:off x="2861575" y="3048800"/>
                <a:ext cx="216975" cy="395850"/>
              </a:xfrm>
              <a:custGeom>
                <a:rect b="b" l="l" r="r" t="t"/>
                <a:pathLst>
                  <a:path extrusionOk="0" h="15834" w="8679">
                    <a:moveTo>
                      <a:pt x="8299" y="1"/>
                    </a:moveTo>
                    <a:cubicBezTo>
                      <a:pt x="8189" y="1"/>
                      <a:pt x="8080" y="68"/>
                      <a:pt x="8016" y="170"/>
                    </a:cubicBezTo>
                    <a:lnTo>
                      <a:pt x="6895" y="2339"/>
                    </a:lnTo>
                    <a:cubicBezTo>
                      <a:pt x="6803" y="2505"/>
                      <a:pt x="6858" y="2689"/>
                      <a:pt x="7023" y="2781"/>
                    </a:cubicBezTo>
                    <a:cubicBezTo>
                      <a:pt x="7097" y="2799"/>
                      <a:pt x="7134" y="2817"/>
                      <a:pt x="7189" y="2817"/>
                    </a:cubicBezTo>
                    <a:cubicBezTo>
                      <a:pt x="7299" y="2817"/>
                      <a:pt x="7410" y="2781"/>
                      <a:pt x="7465" y="2634"/>
                    </a:cubicBezTo>
                    <a:lnTo>
                      <a:pt x="8586" y="483"/>
                    </a:lnTo>
                    <a:cubicBezTo>
                      <a:pt x="8678" y="317"/>
                      <a:pt x="8605" y="133"/>
                      <a:pt x="8439" y="41"/>
                    </a:cubicBezTo>
                    <a:cubicBezTo>
                      <a:pt x="8394" y="14"/>
                      <a:pt x="8346" y="1"/>
                      <a:pt x="8299" y="1"/>
                    </a:cubicBezTo>
                    <a:close/>
                    <a:moveTo>
                      <a:pt x="6028" y="4340"/>
                    </a:moveTo>
                    <a:cubicBezTo>
                      <a:pt x="5911" y="4340"/>
                      <a:pt x="5801" y="4411"/>
                      <a:pt x="5737" y="4527"/>
                    </a:cubicBezTo>
                    <a:lnTo>
                      <a:pt x="4615" y="6678"/>
                    </a:lnTo>
                    <a:cubicBezTo>
                      <a:pt x="4523" y="6844"/>
                      <a:pt x="4597" y="7027"/>
                      <a:pt x="4744" y="7119"/>
                    </a:cubicBezTo>
                    <a:cubicBezTo>
                      <a:pt x="4817" y="7138"/>
                      <a:pt x="4873" y="7156"/>
                      <a:pt x="4909" y="7156"/>
                    </a:cubicBezTo>
                    <a:cubicBezTo>
                      <a:pt x="5020" y="7156"/>
                      <a:pt x="5148" y="7101"/>
                      <a:pt x="5185" y="6972"/>
                    </a:cubicBezTo>
                    <a:lnTo>
                      <a:pt x="6307" y="4821"/>
                    </a:lnTo>
                    <a:cubicBezTo>
                      <a:pt x="6398" y="4656"/>
                      <a:pt x="6325" y="4472"/>
                      <a:pt x="6178" y="4380"/>
                    </a:cubicBezTo>
                    <a:cubicBezTo>
                      <a:pt x="6129" y="4353"/>
                      <a:pt x="6078" y="4340"/>
                      <a:pt x="6028" y="4340"/>
                    </a:cubicBezTo>
                    <a:close/>
                    <a:moveTo>
                      <a:pt x="3767" y="8679"/>
                    </a:moveTo>
                    <a:cubicBezTo>
                      <a:pt x="3650" y="8679"/>
                      <a:pt x="3540" y="8750"/>
                      <a:pt x="3475" y="8866"/>
                    </a:cubicBezTo>
                    <a:lnTo>
                      <a:pt x="2354" y="11017"/>
                    </a:lnTo>
                    <a:cubicBezTo>
                      <a:pt x="2262" y="11182"/>
                      <a:pt x="2335" y="11366"/>
                      <a:pt x="2501" y="11458"/>
                    </a:cubicBezTo>
                    <a:cubicBezTo>
                      <a:pt x="2574" y="11477"/>
                      <a:pt x="2611" y="11513"/>
                      <a:pt x="2666" y="11513"/>
                    </a:cubicBezTo>
                    <a:cubicBezTo>
                      <a:pt x="2777" y="11513"/>
                      <a:pt x="2887" y="11440"/>
                      <a:pt x="2942" y="11329"/>
                    </a:cubicBezTo>
                    <a:lnTo>
                      <a:pt x="4064" y="9160"/>
                    </a:lnTo>
                    <a:cubicBezTo>
                      <a:pt x="4156" y="8995"/>
                      <a:pt x="4082" y="8811"/>
                      <a:pt x="3917" y="8719"/>
                    </a:cubicBezTo>
                    <a:cubicBezTo>
                      <a:pt x="3867" y="8692"/>
                      <a:pt x="3816" y="8679"/>
                      <a:pt x="3767" y="8679"/>
                    </a:cubicBezTo>
                    <a:close/>
                    <a:moveTo>
                      <a:pt x="1499" y="12999"/>
                    </a:moveTo>
                    <a:cubicBezTo>
                      <a:pt x="1389" y="12999"/>
                      <a:pt x="1279" y="13070"/>
                      <a:pt x="1214" y="13186"/>
                    </a:cubicBezTo>
                    <a:lnTo>
                      <a:pt x="93" y="15337"/>
                    </a:lnTo>
                    <a:cubicBezTo>
                      <a:pt x="1" y="15503"/>
                      <a:pt x="56" y="15687"/>
                      <a:pt x="221" y="15778"/>
                    </a:cubicBezTo>
                    <a:cubicBezTo>
                      <a:pt x="295" y="15797"/>
                      <a:pt x="332" y="15834"/>
                      <a:pt x="387" y="15834"/>
                    </a:cubicBezTo>
                    <a:cubicBezTo>
                      <a:pt x="497" y="15834"/>
                      <a:pt x="607" y="15760"/>
                      <a:pt x="662" y="15631"/>
                    </a:cubicBezTo>
                    <a:lnTo>
                      <a:pt x="1784" y="13480"/>
                    </a:lnTo>
                    <a:cubicBezTo>
                      <a:pt x="1876" y="13315"/>
                      <a:pt x="1802" y="13131"/>
                      <a:pt x="1637" y="13039"/>
                    </a:cubicBezTo>
                    <a:cubicBezTo>
                      <a:pt x="1593" y="13012"/>
                      <a:pt x="1546" y="12999"/>
                      <a:pt x="1499" y="1299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25"/>
              <p:cNvSpPr/>
              <p:nvPr/>
            </p:nvSpPr>
            <p:spPr>
              <a:xfrm>
                <a:off x="2817000" y="3482425"/>
                <a:ext cx="35400" cy="46800"/>
              </a:xfrm>
              <a:custGeom>
                <a:rect b="b" l="l" r="r" t="t"/>
                <a:pathLst>
                  <a:path extrusionOk="0" h="1872" w="1416">
                    <a:moveTo>
                      <a:pt x="1030" y="1"/>
                    </a:moveTo>
                    <a:cubicBezTo>
                      <a:pt x="912" y="1"/>
                      <a:pt x="801" y="63"/>
                      <a:pt x="736" y="180"/>
                    </a:cubicBezTo>
                    <a:lnTo>
                      <a:pt x="92" y="1393"/>
                    </a:lnTo>
                    <a:cubicBezTo>
                      <a:pt x="0" y="1559"/>
                      <a:pt x="74" y="1743"/>
                      <a:pt x="239" y="1835"/>
                    </a:cubicBezTo>
                    <a:cubicBezTo>
                      <a:pt x="313" y="1853"/>
                      <a:pt x="350" y="1871"/>
                      <a:pt x="405" y="1871"/>
                    </a:cubicBezTo>
                    <a:cubicBezTo>
                      <a:pt x="515" y="1871"/>
                      <a:pt x="625" y="1816"/>
                      <a:pt x="681" y="1688"/>
                    </a:cubicBezTo>
                    <a:lnTo>
                      <a:pt x="1324" y="474"/>
                    </a:lnTo>
                    <a:cubicBezTo>
                      <a:pt x="1416" y="327"/>
                      <a:pt x="1342" y="125"/>
                      <a:pt x="1177" y="33"/>
                    </a:cubicBezTo>
                    <a:cubicBezTo>
                      <a:pt x="1129" y="11"/>
                      <a:pt x="1079" y="1"/>
                      <a:pt x="1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25"/>
              <p:cNvSpPr/>
              <p:nvPr/>
            </p:nvSpPr>
            <p:spPr>
              <a:xfrm>
                <a:off x="2775625" y="2524250"/>
                <a:ext cx="307975" cy="403350"/>
              </a:xfrm>
              <a:custGeom>
                <a:rect b="b" l="l" r="r" t="t"/>
                <a:pathLst>
                  <a:path extrusionOk="0" h="16134" w="12319">
                    <a:moveTo>
                      <a:pt x="375" y="1"/>
                    </a:moveTo>
                    <a:cubicBezTo>
                      <a:pt x="309" y="1"/>
                      <a:pt x="243" y="22"/>
                      <a:pt x="185" y="65"/>
                    </a:cubicBezTo>
                    <a:cubicBezTo>
                      <a:pt x="56" y="175"/>
                      <a:pt x="1" y="378"/>
                      <a:pt x="129" y="525"/>
                    </a:cubicBezTo>
                    <a:lnTo>
                      <a:pt x="1784" y="2731"/>
                    </a:lnTo>
                    <a:cubicBezTo>
                      <a:pt x="1821" y="2823"/>
                      <a:pt x="1931" y="2860"/>
                      <a:pt x="2023" y="2860"/>
                    </a:cubicBezTo>
                    <a:cubicBezTo>
                      <a:pt x="2097" y="2860"/>
                      <a:pt x="2170" y="2841"/>
                      <a:pt x="2244" y="2804"/>
                    </a:cubicBezTo>
                    <a:cubicBezTo>
                      <a:pt x="2372" y="2676"/>
                      <a:pt x="2427" y="2473"/>
                      <a:pt x="2299" y="2345"/>
                    </a:cubicBezTo>
                    <a:lnTo>
                      <a:pt x="644" y="139"/>
                    </a:lnTo>
                    <a:cubicBezTo>
                      <a:pt x="577" y="50"/>
                      <a:pt x="477" y="1"/>
                      <a:pt x="375" y="1"/>
                    </a:cubicBezTo>
                    <a:close/>
                    <a:moveTo>
                      <a:pt x="3685" y="4432"/>
                    </a:moveTo>
                    <a:cubicBezTo>
                      <a:pt x="3618" y="4432"/>
                      <a:pt x="3552" y="4452"/>
                      <a:pt x="3494" y="4496"/>
                    </a:cubicBezTo>
                    <a:cubicBezTo>
                      <a:pt x="3365" y="4606"/>
                      <a:pt x="3310" y="4808"/>
                      <a:pt x="3439" y="4955"/>
                    </a:cubicBezTo>
                    <a:lnTo>
                      <a:pt x="5075" y="7162"/>
                    </a:lnTo>
                    <a:cubicBezTo>
                      <a:pt x="5130" y="7253"/>
                      <a:pt x="5240" y="7309"/>
                      <a:pt x="5332" y="7309"/>
                    </a:cubicBezTo>
                    <a:cubicBezTo>
                      <a:pt x="5387" y="7309"/>
                      <a:pt x="5461" y="7272"/>
                      <a:pt x="5534" y="7235"/>
                    </a:cubicBezTo>
                    <a:cubicBezTo>
                      <a:pt x="5682" y="7125"/>
                      <a:pt x="5737" y="6904"/>
                      <a:pt x="5608" y="6775"/>
                    </a:cubicBezTo>
                    <a:lnTo>
                      <a:pt x="3953" y="4569"/>
                    </a:lnTo>
                    <a:cubicBezTo>
                      <a:pt x="3887" y="4480"/>
                      <a:pt x="3786" y="4432"/>
                      <a:pt x="3685" y="4432"/>
                    </a:cubicBezTo>
                    <a:close/>
                    <a:moveTo>
                      <a:pt x="6975" y="8844"/>
                    </a:moveTo>
                    <a:cubicBezTo>
                      <a:pt x="6909" y="8844"/>
                      <a:pt x="6843" y="8865"/>
                      <a:pt x="6785" y="8908"/>
                    </a:cubicBezTo>
                    <a:cubicBezTo>
                      <a:pt x="6656" y="9018"/>
                      <a:pt x="6601" y="9221"/>
                      <a:pt x="6711" y="9368"/>
                    </a:cubicBezTo>
                    <a:lnTo>
                      <a:pt x="8366" y="11574"/>
                    </a:lnTo>
                    <a:cubicBezTo>
                      <a:pt x="8421" y="11666"/>
                      <a:pt x="8531" y="11721"/>
                      <a:pt x="8623" y="11721"/>
                    </a:cubicBezTo>
                    <a:cubicBezTo>
                      <a:pt x="8697" y="11721"/>
                      <a:pt x="8770" y="11684"/>
                      <a:pt x="8825" y="11647"/>
                    </a:cubicBezTo>
                    <a:cubicBezTo>
                      <a:pt x="8972" y="11537"/>
                      <a:pt x="9009" y="11316"/>
                      <a:pt x="8899" y="11188"/>
                    </a:cubicBezTo>
                    <a:lnTo>
                      <a:pt x="7244" y="8982"/>
                    </a:lnTo>
                    <a:cubicBezTo>
                      <a:pt x="7177" y="8893"/>
                      <a:pt x="7077" y="8844"/>
                      <a:pt x="6975" y="8844"/>
                    </a:cubicBezTo>
                    <a:close/>
                    <a:moveTo>
                      <a:pt x="10285" y="13256"/>
                    </a:moveTo>
                    <a:cubicBezTo>
                      <a:pt x="10218" y="13256"/>
                      <a:pt x="10152" y="13277"/>
                      <a:pt x="10094" y="13320"/>
                    </a:cubicBezTo>
                    <a:cubicBezTo>
                      <a:pt x="9965" y="13431"/>
                      <a:pt x="9910" y="13633"/>
                      <a:pt x="10020" y="13780"/>
                    </a:cubicBezTo>
                    <a:lnTo>
                      <a:pt x="11675" y="15986"/>
                    </a:lnTo>
                    <a:cubicBezTo>
                      <a:pt x="11730" y="16078"/>
                      <a:pt x="11840" y="16133"/>
                      <a:pt x="11932" y="16133"/>
                    </a:cubicBezTo>
                    <a:cubicBezTo>
                      <a:pt x="12006" y="16133"/>
                      <a:pt x="12079" y="16096"/>
                      <a:pt x="12134" y="16060"/>
                    </a:cubicBezTo>
                    <a:cubicBezTo>
                      <a:pt x="12282" y="15949"/>
                      <a:pt x="12318" y="15729"/>
                      <a:pt x="12208" y="15600"/>
                    </a:cubicBezTo>
                    <a:lnTo>
                      <a:pt x="10553" y="13394"/>
                    </a:lnTo>
                    <a:cubicBezTo>
                      <a:pt x="10487" y="13305"/>
                      <a:pt x="10386" y="13256"/>
                      <a:pt x="10285" y="132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25" name="Google Shape;4525;p25"/>
          <p:cNvGrpSpPr/>
          <p:nvPr/>
        </p:nvGrpSpPr>
        <p:grpSpPr>
          <a:xfrm flipH="1" rot="10800000">
            <a:off x="8060220" y="4229120"/>
            <a:ext cx="385911" cy="331191"/>
            <a:chOff x="4392145" y="1141557"/>
            <a:chExt cx="385911" cy="331191"/>
          </a:xfrm>
        </p:grpSpPr>
        <p:sp>
          <p:nvSpPr>
            <p:cNvPr id="4526" name="Google Shape;4526;p25"/>
            <p:cNvSpPr/>
            <p:nvPr/>
          </p:nvSpPr>
          <p:spPr>
            <a:xfrm>
              <a:off x="4756237" y="1288077"/>
              <a:ext cx="17246" cy="5806"/>
            </a:xfrm>
            <a:custGeom>
              <a:rect b="b" l="l" r="r" t="t"/>
              <a:pathLst>
                <a:path extrusionOk="0" h="681" w="2023">
                  <a:moveTo>
                    <a:pt x="313" y="1"/>
                  </a:moveTo>
                  <a:cubicBezTo>
                    <a:pt x="166" y="1"/>
                    <a:pt x="0" y="129"/>
                    <a:pt x="0" y="313"/>
                  </a:cubicBezTo>
                  <a:cubicBezTo>
                    <a:pt x="0" y="497"/>
                    <a:pt x="129" y="662"/>
                    <a:pt x="313" y="662"/>
                  </a:cubicBezTo>
                  <a:lnTo>
                    <a:pt x="1692" y="681"/>
                  </a:lnTo>
                  <a:cubicBezTo>
                    <a:pt x="1876" y="681"/>
                    <a:pt x="2023" y="552"/>
                    <a:pt x="2023" y="368"/>
                  </a:cubicBezTo>
                  <a:cubicBezTo>
                    <a:pt x="2023" y="184"/>
                    <a:pt x="1876" y="19"/>
                    <a:pt x="1692" y="19"/>
                  </a:cubicBez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27" name="Google Shape;4527;p25"/>
            <p:cNvGrpSpPr/>
            <p:nvPr/>
          </p:nvGrpSpPr>
          <p:grpSpPr>
            <a:xfrm>
              <a:off x="4392145" y="1141557"/>
              <a:ext cx="385911" cy="331191"/>
              <a:chOff x="2490675" y="2524025"/>
              <a:chExt cx="1183050" cy="1015300"/>
            </a:xfrm>
          </p:grpSpPr>
          <p:sp>
            <p:nvSpPr>
              <p:cNvPr id="4528" name="Google Shape;4528;p25"/>
              <p:cNvSpPr/>
              <p:nvPr/>
            </p:nvSpPr>
            <p:spPr>
              <a:xfrm>
                <a:off x="2490675" y="2524025"/>
                <a:ext cx="1183050" cy="1015300"/>
              </a:xfrm>
              <a:custGeom>
                <a:rect b="b" l="l" r="r" t="t"/>
                <a:pathLst>
                  <a:path extrusionOk="0" h="40612" w="47322">
                    <a:moveTo>
                      <a:pt x="11987" y="662"/>
                    </a:moveTo>
                    <a:lnTo>
                      <a:pt x="33736" y="1030"/>
                    </a:lnTo>
                    <a:lnTo>
                      <a:pt x="46605" y="18459"/>
                    </a:lnTo>
                    <a:lnTo>
                      <a:pt x="35390" y="39950"/>
                    </a:lnTo>
                    <a:lnTo>
                      <a:pt x="13642" y="39546"/>
                    </a:lnTo>
                    <a:lnTo>
                      <a:pt x="772" y="22154"/>
                    </a:lnTo>
                    <a:lnTo>
                      <a:pt x="11987" y="662"/>
                    </a:lnTo>
                    <a:close/>
                    <a:moveTo>
                      <a:pt x="11766" y="1"/>
                    </a:moveTo>
                    <a:cubicBezTo>
                      <a:pt x="11638" y="1"/>
                      <a:pt x="11546" y="74"/>
                      <a:pt x="11472" y="184"/>
                    </a:cubicBezTo>
                    <a:lnTo>
                      <a:pt x="74" y="22044"/>
                    </a:lnTo>
                    <a:cubicBezTo>
                      <a:pt x="0" y="22154"/>
                      <a:pt x="19" y="22283"/>
                      <a:pt x="92" y="22374"/>
                    </a:cubicBezTo>
                    <a:lnTo>
                      <a:pt x="13200" y="40079"/>
                    </a:lnTo>
                    <a:cubicBezTo>
                      <a:pt x="13237" y="40171"/>
                      <a:pt x="13366" y="40207"/>
                      <a:pt x="13458" y="40207"/>
                    </a:cubicBezTo>
                    <a:lnTo>
                      <a:pt x="35574" y="40612"/>
                    </a:lnTo>
                    <a:cubicBezTo>
                      <a:pt x="35703" y="40612"/>
                      <a:pt x="35813" y="40538"/>
                      <a:pt x="35850" y="40428"/>
                    </a:cubicBezTo>
                    <a:lnTo>
                      <a:pt x="47248" y="18569"/>
                    </a:lnTo>
                    <a:cubicBezTo>
                      <a:pt x="47322" y="18459"/>
                      <a:pt x="47304" y="18311"/>
                      <a:pt x="47230" y="18220"/>
                    </a:cubicBezTo>
                    <a:lnTo>
                      <a:pt x="34159" y="497"/>
                    </a:lnTo>
                    <a:cubicBezTo>
                      <a:pt x="34104" y="405"/>
                      <a:pt x="33993" y="368"/>
                      <a:pt x="33901" y="368"/>
                    </a:cubicBezTo>
                    <a:lnTo>
                      <a:pt x="117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25"/>
              <p:cNvSpPr/>
              <p:nvPr/>
            </p:nvSpPr>
            <p:spPr>
              <a:xfrm>
                <a:off x="3209050" y="2965725"/>
                <a:ext cx="361275" cy="24825"/>
              </a:xfrm>
              <a:custGeom>
                <a:rect b="b" l="l" r="r" t="t"/>
                <a:pathLst>
                  <a:path extrusionOk="0" h="993" w="14451">
                    <a:moveTo>
                      <a:pt x="350" y="0"/>
                    </a:moveTo>
                    <a:cubicBezTo>
                      <a:pt x="166" y="0"/>
                      <a:pt x="0" y="147"/>
                      <a:pt x="0" y="331"/>
                    </a:cubicBezTo>
                    <a:cubicBezTo>
                      <a:pt x="0" y="515"/>
                      <a:pt x="129" y="680"/>
                      <a:pt x="313" y="680"/>
                    </a:cubicBezTo>
                    <a:lnTo>
                      <a:pt x="3071" y="735"/>
                    </a:lnTo>
                    <a:cubicBezTo>
                      <a:pt x="3254" y="735"/>
                      <a:pt x="3401" y="607"/>
                      <a:pt x="3420" y="423"/>
                    </a:cubicBezTo>
                    <a:cubicBezTo>
                      <a:pt x="3420" y="239"/>
                      <a:pt x="3291" y="74"/>
                      <a:pt x="3107" y="74"/>
                    </a:cubicBezTo>
                    <a:lnTo>
                      <a:pt x="350" y="0"/>
                    </a:lnTo>
                    <a:close/>
                    <a:moveTo>
                      <a:pt x="5865" y="147"/>
                    </a:moveTo>
                    <a:cubicBezTo>
                      <a:pt x="5681" y="147"/>
                      <a:pt x="5516" y="276"/>
                      <a:pt x="5516" y="460"/>
                    </a:cubicBezTo>
                    <a:cubicBezTo>
                      <a:pt x="5516" y="643"/>
                      <a:pt x="5644" y="809"/>
                      <a:pt x="5828" y="809"/>
                    </a:cubicBezTo>
                    <a:lnTo>
                      <a:pt x="8586" y="882"/>
                    </a:lnTo>
                    <a:cubicBezTo>
                      <a:pt x="8770" y="882"/>
                      <a:pt x="8917" y="735"/>
                      <a:pt x="8935" y="552"/>
                    </a:cubicBezTo>
                    <a:cubicBezTo>
                      <a:pt x="8935" y="368"/>
                      <a:pt x="8806" y="221"/>
                      <a:pt x="8623" y="221"/>
                    </a:cubicBezTo>
                    <a:lnTo>
                      <a:pt x="5865" y="147"/>
                    </a:lnTo>
                    <a:close/>
                    <a:moveTo>
                      <a:pt x="11380" y="257"/>
                    </a:moveTo>
                    <a:cubicBezTo>
                      <a:pt x="11196" y="257"/>
                      <a:pt x="11031" y="405"/>
                      <a:pt x="11031" y="588"/>
                    </a:cubicBezTo>
                    <a:cubicBezTo>
                      <a:pt x="11031" y="772"/>
                      <a:pt x="11160" y="919"/>
                      <a:pt x="11344" y="919"/>
                    </a:cubicBezTo>
                    <a:lnTo>
                      <a:pt x="14101" y="993"/>
                    </a:lnTo>
                    <a:cubicBezTo>
                      <a:pt x="14285" y="993"/>
                      <a:pt x="14432" y="864"/>
                      <a:pt x="14451" y="680"/>
                    </a:cubicBezTo>
                    <a:cubicBezTo>
                      <a:pt x="14451" y="496"/>
                      <a:pt x="14322" y="331"/>
                      <a:pt x="14138" y="331"/>
                    </a:cubicBezTo>
                    <a:lnTo>
                      <a:pt x="11380" y="25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25"/>
              <p:cNvSpPr/>
              <p:nvPr/>
            </p:nvSpPr>
            <p:spPr>
              <a:xfrm>
                <a:off x="3087700" y="2964325"/>
                <a:ext cx="68525" cy="46925"/>
              </a:xfrm>
              <a:custGeom>
                <a:rect b="b" l="l" r="r" t="t"/>
                <a:pathLst>
                  <a:path extrusionOk="0" h="1877" w="2741">
                    <a:moveTo>
                      <a:pt x="1030" y="1"/>
                    </a:moveTo>
                    <a:cubicBezTo>
                      <a:pt x="920" y="1"/>
                      <a:pt x="810" y="56"/>
                      <a:pt x="736" y="185"/>
                    </a:cubicBezTo>
                    <a:lnTo>
                      <a:pt x="93" y="1398"/>
                    </a:lnTo>
                    <a:cubicBezTo>
                      <a:pt x="1" y="1564"/>
                      <a:pt x="74" y="1747"/>
                      <a:pt x="240" y="1839"/>
                    </a:cubicBezTo>
                    <a:cubicBezTo>
                      <a:pt x="295" y="1858"/>
                      <a:pt x="350" y="1876"/>
                      <a:pt x="387" y="1876"/>
                    </a:cubicBezTo>
                    <a:cubicBezTo>
                      <a:pt x="516" y="1876"/>
                      <a:pt x="626" y="1803"/>
                      <a:pt x="663" y="1692"/>
                    </a:cubicBezTo>
                    <a:lnTo>
                      <a:pt x="1214" y="663"/>
                    </a:lnTo>
                    <a:lnTo>
                      <a:pt x="2391" y="681"/>
                    </a:lnTo>
                    <a:cubicBezTo>
                      <a:pt x="2593" y="681"/>
                      <a:pt x="2740" y="552"/>
                      <a:pt x="2740" y="369"/>
                    </a:cubicBezTo>
                    <a:cubicBezTo>
                      <a:pt x="2740" y="185"/>
                      <a:pt x="2593" y="19"/>
                      <a:pt x="2409" y="19"/>
                    </a:cubicBezTo>
                    <a:lnTo>
                      <a:pt x="10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25"/>
              <p:cNvSpPr/>
              <p:nvPr/>
            </p:nvSpPr>
            <p:spPr>
              <a:xfrm>
                <a:off x="2861575" y="3048800"/>
                <a:ext cx="216975" cy="395850"/>
              </a:xfrm>
              <a:custGeom>
                <a:rect b="b" l="l" r="r" t="t"/>
                <a:pathLst>
                  <a:path extrusionOk="0" h="15834" w="8679">
                    <a:moveTo>
                      <a:pt x="8299" y="1"/>
                    </a:moveTo>
                    <a:cubicBezTo>
                      <a:pt x="8189" y="1"/>
                      <a:pt x="8080" y="68"/>
                      <a:pt x="8016" y="170"/>
                    </a:cubicBezTo>
                    <a:lnTo>
                      <a:pt x="6895" y="2339"/>
                    </a:lnTo>
                    <a:cubicBezTo>
                      <a:pt x="6803" y="2505"/>
                      <a:pt x="6858" y="2689"/>
                      <a:pt x="7023" y="2781"/>
                    </a:cubicBezTo>
                    <a:cubicBezTo>
                      <a:pt x="7097" y="2799"/>
                      <a:pt x="7134" y="2817"/>
                      <a:pt x="7189" y="2817"/>
                    </a:cubicBezTo>
                    <a:cubicBezTo>
                      <a:pt x="7299" y="2817"/>
                      <a:pt x="7410" y="2781"/>
                      <a:pt x="7465" y="2634"/>
                    </a:cubicBezTo>
                    <a:lnTo>
                      <a:pt x="8586" y="483"/>
                    </a:lnTo>
                    <a:cubicBezTo>
                      <a:pt x="8678" y="317"/>
                      <a:pt x="8605" y="133"/>
                      <a:pt x="8439" y="41"/>
                    </a:cubicBezTo>
                    <a:cubicBezTo>
                      <a:pt x="8394" y="14"/>
                      <a:pt x="8346" y="1"/>
                      <a:pt x="8299" y="1"/>
                    </a:cubicBezTo>
                    <a:close/>
                    <a:moveTo>
                      <a:pt x="6028" y="4340"/>
                    </a:moveTo>
                    <a:cubicBezTo>
                      <a:pt x="5911" y="4340"/>
                      <a:pt x="5801" y="4411"/>
                      <a:pt x="5737" y="4527"/>
                    </a:cubicBezTo>
                    <a:lnTo>
                      <a:pt x="4615" y="6678"/>
                    </a:lnTo>
                    <a:cubicBezTo>
                      <a:pt x="4523" y="6844"/>
                      <a:pt x="4597" y="7027"/>
                      <a:pt x="4744" y="7119"/>
                    </a:cubicBezTo>
                    <a:cubicBezTo>
                      <a:pt x="4817" y="7138"/>
                      <a:pt x="4873" y="7156"/>
                      <a:pt x="4909" y="7156"/>
                    </a:cubicBezTo>
                    <a:cubicBezTo>
                      <a:pt x="5020" y="7156"/>
                      <a:pt x="5148" y="7101"/>
                      <a:pt x="5185" y="6972"/>
                    </a:cubicBezTo>
                    <a:lnTo>
                      <a:pt x="6307" y="4821"/>
                    </a:lnTo>
                    <a:cubicBezTo>
                      <a:pt x="6398" y="4656"/>
                      <a:pt x="6325" y="4472"/>
                      <a:pt x="6178" y="4380"/>
                    </a:cubicBezTo>
                    <a:cubicBezTo>
                      <a:pt x="6129" y="4353"/>
                      <a:pt x="6078" y="4340"/>
                      <a:pt x="6028" y="4340"/>
                    </a:cubicBezTo>
                    <a:close/>
                    <a:moveTo>
                      <a:pt x="3767" y="8679"/>
                    </a:moveTo>
                    <a:cubicBezTo>
                      <a:pt x="3650" y="8679"/>
                      <a:pt x="3540" y="8750"/>
                      <a:pt x="3475" y="8866"/>
                    </a:cubicBezTo>
                    <a:lnTo>
                      <a:pt x="2354" y="11017"/>
                    </a:lnTo>
                    <a:cubicBezTo>
                      <a:pt x="2262" y="11182"/>
                      <a:pt x="2335" y="11366"/>
                      <a:pt x="2501" y="11458"/>
                    </a:cubicBezTo>
                    <a:cubicBezTo>
                      <a:pt x="2574" y="11477"/>
                      <a:pt x="2611" y="11513"/>
                      <a:pt x="2666" y="11513"/>
                    </a:cubicBezTo>
                    <a:cubicBezTo>
                      <a:pt x="2777" y="11513"/>
                      <a:pt x="2887" y="11440"/>
                      <a:pt x="2942" y="11329"/>
                    </a:cubicBezTo>
                    <a:lnTo>
                      <a:pt x="4064" y="9160"/>
                    </a:lnTo>
                    <a:cubicBezTo>
                      <a:pt x="4156" y="8995"/>
                      <a:pt x="4082" y="8811"/>
                      <a:pt x="3917" y="8719"/>
                    </a:cubicBezTo>
                    <a:cubicBezTo>
                      <a:pt x="3867" y="8692"/>
                      <a:pt x="3816" y="8679"/>
                      <a:pt x="3767" y="8679"/>
                    </a:cubicBezTo>
                    <a:close/>
                    <a:moveTo>
                      <a:pt x="1499" y="12999"/>
                    </a:moveTo>
                    <a:cubicBezTo>
                      <a:pt x="1389" y="12999"/>
                      <a:pt x="1279" y="13070"/>
                      <a:pt x="1214" y="13186"/>
                    </a:cubicBezTo>
                    <a:lnTo>
                      <a:pt x="93" y="15337"/>
                    </a:lnTo>
                    <a:cubicBezTo>
                      <a:pt x="1" y="15503"/>
                      <a:pt x="56" y="15687"/>
                      <a:pt x="221" y="15778"/>
                    </a:cubicBezTo>
                    <a:cubicBezTo>
                      <a:pt x="295" y="15797"/>
                      <a:pt x="332" y="15834"/>
                      <a:pt x="387" y="15834"/>
                    </a:cubicBezTo>
                    <a:cubicBezTo>
                      <a:pt x="497" y="15834"/>
                      <a:pt x="607" y="15760"/>
                      <a:pt x="662" y="15631"/>
                    </a:cubicBezTo>
                    <a:lnTo>
                      <a:pt x="1784" y="13480"/>
                    </a:lnTo>
                    <a:cubicBezTo>
                      <a:pt x="1876" y="13315"/>
                      <a:pt x="1802" y="13131"/>
                      <a:pt x="1637" y="13039"/>
                    </a:cubicBezTo>
                    <a:cubicBezTo>
                      <a:pt x="1593" y="13012"/>
                      <a:pt x="1546" y="12999"/>
                      <a:pt x="1499" y="1299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25"/>
              <p:cNvSpPr/>
              <p:nvPr/>
            </p:nvSpPr>
            <p:spPr>
              <a:xfrm>
                <a:off x="2817000" y="3482425"/>
                <a:ext cx="35400" cy="46800"/>
              </a:xfrm>
              <a:custGeom>
                <a:rect b="b" l="l" r="r" t="t"/>
                <a:pathLst>
                  <a:path extrusionOk="0" h="1872" w="1416">
                    <a:moveTo>
                      <a:pt x="1030" y="1"/>
                    </a:moveTo>
                    <a:cubicBezTo>
                      <a:pt x="912" y="1"/>
                      <a:pt x="801" y="63"/>
                      <a:pt x="736" y="180"/>
                    </a:cubicBezTo>
                    <a:lnTo>
                      <a:pt x="92" y="1393"/>
                    </a:lnTo>
                    <a:cubicBezTo>
                      <a:pt x="0" y="1559"/>
                      <a:pt x="74" y="1743"/>
                      <a:pt x="239" y="1835"/>
                    </a:cubicBezTo>
                    <a:cubicBezTo>
                      <a:pt x="313" y="1853"/>
                      <a:pt x="350" y="1871"/>
                      <a:pt x="405" y="1871"/>
                    </a:cubicBezTo>
                    <a:cubicBezTo>
                      <a:pt x="515" y="1871"/>
                      <a:pt x="625" y="1816"/>
                      <a:pt x="681" y="1688"/>
                    </a:cubicBezTo>
                    <a:lnTo>
                      <a:pt x="1324" y="474"/>
                    </a:lnTo>
                    <a:cubicBezTo>
                      <a:pt x="1416" y="327"/>
                      <a:pt x="1342" y="125"/>
                      <a:pt x="1177" y="33"/>
                    </a:cubicBezTo>
                    <a:cubicBezTo>
                      <a:pt x="1129" y="11"/>
                      <a:pt x="1079" y="1"/>
                      <a:pt x="1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25"/>
              <p:cNvSpPr/>
              <p:nvPr/>
            </p:nvSpPr>
            <p:spPr>
              <a:xfrm>
                <a:off x="2775625" y="2524250"/>
                <a:ext cx="307975" cy="403350"/>
              </a:xfrm>
              <a:custGeom>
                <a:rect b="b" l="l" r="r" t="t"/>
                <a:pathLst>
                  <a:path extrusionOk="0" h="16134" w="12319">
                    <a:moveTo>
                      <a:pt x="375" y="1"/>
                    </a:moveTo>
                    <a:cubicBezTo>
                      <a:pt x="309" y="1"/>
                      <a:pt x="243" y="22"/>
                      <a:pt x="185" y="65"/>
                    </a:cubicBezTo>
                    <a:cubicBezTo>
                      <a:pt x="56" y="175"/>
                      <a:pt x="1" y="378"/>
                      <a:pt x="129" y="525"/>
                    </a:cubicBezTo>
                    <a:lnTo>
                      <a:pt x="1784" y="2731"/>
                    </a:lnTo>
                    <a:cubicBezTo>
                      <a:pt x="1821" y="2823"/>
                      <a:pt x="1931" y="2860"/>
                      <a:pt x="2023" y="2860"/>
                    </a:cubicBezTo>
                    <a:cubicBezTo>
                      <a:pt x="2097" y="2860"/>
                      <a:pt x="2170" y="2841"/>
                      <a:pt x="2244" y="2804"/>
                    </a:cubicBezTo>
                    <a:cubicBezTo>
                      <a:pt x="2372" y="2676"/>
                      <a:pt x="2427" y="2473"/>
                      <a:pt x="2299" y="2345"/>
                    </a:cubicBezTo>
                    <a:lnTo>
                      <a:pt x="644" y="139"/>
                    </a:lnTo>
                    <a:cubicBezTo>
                      <a:pt x="577" y="50"/>
                      <a:pt x="477" y="1"/>
                      <a:pt x="375" y="1"/>
                    </a:cubicBezTo>
                    <a:close/>
                    <a:moveTo>
                      <a:pt x="3685" y="4432"/>
                    </a:moveTo>
                    <a:cubicBezTo>
                      <a:pt x="3618" y="4432"/>
                      <a:pt x="3552" y="4452"/>
                      <a:pt x="3494" y="4496"/>
                    </a:cubicBezTo>
                    <a:cubicBezTo>
                      <a:pt x="3365" y="4606"/>
                      <a:pt x="3310" y="4808"/>
                      <a:pt x="3439" y="4955"/>
                    </a:cubicBezTo>
                    <a:lnTo>
                      <a:pt x="5075" y="7162"/>
                    </a:lnTo>
                    <a:cubicBezTo>
                      <a:pt x="5130" y="7253"/>
                      <a:pt x="5240" y="7309"/>
                      <a:pt x="5332" y="7309"/>
                    </a:cubicBezTo>
                    <a:cubicBezTo>
                      <a:pt x="5387" y="7309"/>
                      <a:pt x="5461" y="7272"/>
                      <a:pt x="5534" y="7235"/>
                    </a:cubicBezTo>
                    <a:cubicBezTo>
                      <a:pt x="5682" y="7125"/>
                      <a:pt x="5737" y="6904"/>
                      <a:pt x="5608" y="6775"/>
                    </a:cubicBezTo>
                    <a:lnTo>
                      <a:pt x="3953" y="4569"/>
                    </a:lnTo>
                    <a:cubicBezTo>
                      <a:pt x="3887" y="4480"/>
                      <a:pt x="3786" y="4432"/>
                      <a:pt x="3685" y="4432"/>
                    </a:cubicBezTo>
                    <a:close/>
                    <a:moveTo>
                      <a:pt x="6975" y="8844"/>
                    </a:moveTo>
                    <a:cubicBezTo>
                      <a:pt x="6909" y="8844"/>
                      <a:pt x="6843" y="8865"/>
                      <a:pt x="6785" y="8908"/>
                    </a:cubicBezTo>
                    <a:cubicBezTo>
                      <a:pt x="6656" y="9018"/>
                      <a:pt x="6601" y="9221"/>
                      <a:pt x="6711" y="9368"/>
                    </a:cubicBezTo>
                    <a:lnTo>
                      <a:pt x="8366" y="11574"/>
                    </a:lnTo>
                    <a:cubicBezTo>
                      <a:pt x="8421" y="11666"/>
                      <a:pt x="8531" y="11721"/>
                      <a:pt x="8623" y="11721"/>
                    </a:cubicBezTo>
                    <a:cubicBezTo>
                      <a:pt x="8697" y="11721"/>
                      <a:pt x="8770" y="11684"/>
                      <a:pt x="8825" y="11647"/>
                    </a:cubicBezTo>
                    <a:cubicBezTo>
                      <a:pt x="8972" y="11537"/>
                      <a:pt x="9009" y="11316"/>
                      <a:pt x="8899" y="11188"/>
                    </a:cubicBezTo>
                    <a:lnTo>
                      <a:pt x="7244" y="8982"/>
                    </a:lnTo>
                    <a:cubicBezTo>
                      <a:pt x="7177" y="8893"/>
                      <a:pt x="7077" y="8844"/>
                      <a:pt x="6975" y="8844"/>
                    </a:cubicBezTo>
                    <a:close/>
                    <a:moveTo>
                      <a:pt x="10285" y="13256"/>
                    </a:moveTo>
                    <a:cubicBezTo>
                      <a:pt x="10218" y="13256"/>
                      <a:pt x="10152" y="13277"/>
                      <a:pt x="10094" y="13320"/>
                    </a:cubicBezTo>
                    <a:cubicBezTo>
                      <a:pt x="9965" y="13431"/>
                      <a:pt x="9910" y="13633"/>
                      <a:pt x="10020" y="13780"/>
                    </a:cubicBezTo>
                    <a:lnTo>
                      <a:pt x="11675" y="15986"/>
                    </a:lnTo>
                    <a:cubicBezTo>
                      <a:pt x="11730" y="16078"/>
                      <a:pt x="11840" y="16133"/>
                      <a:pt x="11932" y="16133"/>
                    </a:cubicBezTo>
                    <a:cubicBezTo>
                      <a:pt x="12006" y="16133"/>
                      <a:pt x="12079" y="16096"/>
                      <a:pt x="12134" y="16060"/>
                    </a:cubicBezTo>
                    <a:cubicBezTo>
                      <a:pt x="12282" y="15949"/>
                      <a:pt x="12318" y="15729"/>
                      <a:pt x="12208" y="15600"/>
                    </a:cubicBezTo>
                    <a:lnTo>
                      <a:pt x="10553" y="13394"/>
                    </a:lnTo>
                    <a:cubicBezTo>
                      <a:pt x="10487" y="13305"/>
                      <a:pt x="10386" y="13256"/>
                      <a:pt x="10285" y="132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34" name="Google Shape;4534;p25"/>
          <p:cNvGrpSpPr/>
          <p:nvPr/>
        </p:nvGrpSpPr>
        <p:grpSpPr>
          <a:xfrm rot="10800000">
            <a:off x="8060220" y="612770"/>
            <a:ext cx="385911" cy="331191"/>
            <a:chOff x="4392145" y="1141557"/>
            <a:chExt cx="385911" cy="331191"/>
          </a:xfrm>
        </p:grpSpPr>
        <p:sp>
          <p:nvSpPr>
            <p:cNvPr id="4535" name="Google Shape;4535;p25"/>
            <p:cNvSpPr/>
            <p:nvPr/>
          </p:nvSpPr>
          <p:spPr>
            <a:xfrm>
              <a:off x="4756237" y="1288077"/>
              <a:ext cx="17246" cy="5806"/>
            </a:xfrm>
            <a:custGeom>
              <a:rect b="b" l="l" r="r" t="t"/>
              <a:pathLst>
                <a:path extrusionOk="0" h="681" w="2023">
                  <a:moveTo>
                    <a:pt x="313" y="1"/>
                  </a:moveTo>
                  <a:cubicBezTo>
                    <a:pt x="166" y="1"/>
                    <a:pt x="0" y="129"/>
                    <a:pt x="0" y="313"/>
                  </a:cubicBezTo>
                  <a:cubicBezTo>
                    <a:pt x="0" y="497"/>
                    <a:pt x="129" y="662"/>
                    <a:pt x="313" y="662"/>
                  </a:cubicBezTo>
                  <a:lnTo>
                    <a:pt x="1692" y="681"/>
                  </a:lnTo>
                  <a:cubicBezTo>
                    <a:pt x="1876" y="681"/>
                    <a:pt x="2023" y="552"/>
                    <a:pt x="2023" y="368"/>
                  </a:cubicBezTo>
                  <a:cubicBezTo>
                    <a:pt x="2023" y="184"/>
                    <a:pt x="1876" y="19"/>
                    <a:pt x="1692" y="19"/>
                  </a:cubicBez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36" name="Google Shape;4536;p25"/>
            <p:cNvGrpSpPr/>
            <p:nvPr/>
          </p:nvGrpSpPr>
          <p:grpSpPr>
            <a:xfrm>
              <a:off x="4392145" y="1141557"/>
              <a:ext cx="385911" cy="331191"/>
              <a:chOff x="2490675" y="2524025"/>
              <a:chExt cx="1183050" cy="1015300"/>
            </a:xfrm>
          </p:grpSpPr>
          <p:sp>
            <p:nvSpPr>
              <p:cNvPr id="4537" name="Google Shape;4537;p25"/>
              <p:cNvSpPr/>
              <p:nvPr/>
            </p:nvSpPr>
            <p:spPr>
              <a:xfrm>
                <a:off x="2490675" y="2524025"/>
                <a:ext cx="1183050" cy="1015300"/>
              </a:xfrm>
              <a:custGeom>
                <a:rect b="b" l="l" r="r" t="t"/>
                <a:pathLst>
                  <a:path extrusionOk="0" h="40612" w="47322">
                    <a:moveTo>
                      <a:pt x="11987" y="662"/>
                    </a:moveTo>
                    <a:lnTo>
                      <a:pt x="33736" y="1030"/>
                    </a:lnTo>
                    <a:lnTo>
                      <a:pt x="46605" y="18459"/>
                    </a:lnTo>
                    <a:lnTo>
                      <a:pt x="35390" y="39950"/>
                    </a:lnTo>
                    <a:lnTo>
                      <a:pt x="13642" y="39546"/>
                    </a:lnTo>
                    <a:lnTo>
                      <a:pt x="772" y="22154"/>
                    </a:lnTo>
                    <a:lnTo>
                      <a:pt x="11987" y="662"/>
                    </a:lnTo>
                    <a:close/>
                    <a:moveTo>
                      <a:pt x="11766" y="1"/>
                    </a:moveTo>
                    <a:cubicBezTo>
                      <a:pt x="11638" y="1"/>
                      <a:pt x="11546" y="74"/>
                      <a:pt x="11472" y="184"/>
                    </a:cubicBezTo>
                    <a:lnTo>
                      <a:pt x="74" y="22044"/>
                    </a:lnTo>
                    <a:cubicBezTo>
                      <a:pt x="0" y="22154"/>
                      <a:pt x="19" y="22283"/>
                      <a:pt x="92" y="22374"/>
                    </a:cubicBezTo>
                    <a:lnTo>
                      <a:pt x="13200" y="40079"/>
                    </a:lnTo>
                    <a:cubicBezTo>
                      <a:pt x="13237" y="40171"/>
                      <a:pt x="13366" y="40207"/>
                      <a:pt x="13458" y="40207"/>
                    </a:cubicBezTo>
                    <a:lnTo>
                      <a:pt x="35574" y="40612"/>
                    </a:lnTo>
                    <a:cubicBezTo>
                      <a:pt x="35703" y="40612"/>
                      <a:pt x="35813" y="40538"/>
                      <a:pt x="35850" y="40428"/>
                    </a:cubicBezTo>
                    <a:lnTo>
                      <a:pt x="47248" y="18569"/>
                    </a:lnTo>
                    <a:cubicBezTo>
                      <a:pt x="47322" y="18459"/>
                      <a:pt x="47304" y="18311"/>
                      <a:pt x="47230" y="18220"/>
                    </a:cubicBezTo>
                    <a:lnTo>
                      <a:pt x="34159" y="497"/>
                    </a:lnTo>
                    <a:cubicBezTo>
                      <a:pt x="34104" y="405"/>
                      <a:pt x="33993" y="368"/>
                      <a:pt x="33901" y="368"/>
                    </a:cubicBezTo>
                    <a:lnTo>
                      <a:pt x="117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25"/>
              <p:cNvSpPr/>
              <p:nvPr/>
            </p:nvSpPr>
            <p:spPr>
              <a:xfrm>
                <a:off x="3209050" y="2965725"/>
                <a:ext cx="361275" cy="24825"/>
              </a:xfrm>
              <a:custGeom>
                <a:rect b="b" l="l" r="r" t="t"/>
                <a:pathLst>
                  <a:path extrusionOk="0" h="993" w="14451">
                    <a:moveTo>
                      <a:pt x="350" y="0"/>
                    </a:moveTo>
                    <a:cubicBezTo>
                      <a:pt x="166" y="0"/>
                      <a:pt x="0" y="147"/>
                      <a:pt x="0" y="331"/>
                    </a:cubicBezTo>
                    <a:cubicBezTo>
                      <a:pt x="0" y="515"/>
                      <a:pt x="129" y="680"/>
                      <a:pt x="313" y="680"/>
                    </a:cubicBezTo>
                    <a:lnTo>
                      <a:pt x="3071" y="735"/>
                    </a:lnTo>
                    <a:cubicBezTo>
                      <a:pt x="3254" y="735"/>
                      <a:pt x="3401" y="607"/>
                      <a:pt x="3420" y="423"/>
                    </a:cubicBezTo>
                    <a:cubicBezTo>
                      <a:pt x="3420" y="239"/>
                      <a:pt x="3291" y="74"/>
                      <a:pt x="3107" y="74"/>
                    </a:cubicBezTo>
                    <a:lnTo>
                      <a:pt x="350" y="0"/>
                    </a:lnTo>
                    <a:close/>
                    <a:moveTo>
                      <a:pt x="5865" y="147"/>
                    </a:moveTo>
                    <a:cubicBezTo>
                      <a:pt x="5681" y="147"/>
                      <a:pt x="5516" y="276"/>
                      <a:pt x="5516" y="460"/>
                    </a:cubicBezTo>
                    <a:cubicBezTo>
                      <a:pt x="5516" y="643"/>
                      <a:pt x="5644" y="809"/>
                      <a:pt x="5828" y="809"/>
                    </a:cubicBezTo>
                    <a:lnTo>
                      <a:pt x="8586" y="882"/>
                    </a:lnTo>
                    <a:cubicBezTo>
                      <a:pt x="8770" y="882"/>
                      <a:pt x="8917" y="735"/>
                      <a:pt x="8935" y="552"/>
                    </a:cubicBezTo>
                    <a:cubicBezTo>
                      <a:pt x="8935" y="368"/>
                      <a:pt x="8806" y="221"/>
                      <a:pt x="8623" y="221"/>
                    </a:cubicBezTo>
                    <a:lnTo>
                      <a:pt x="5865" y="147"/>
                    </a:lnTo>
                    <a:close/>
                    <a:moveTo>
                      <a:pt x="11380" y="257"/>
                    </a:moveTo>
                    <a:cubicBezTo>
                      <a:pt x="11196" y="257"/>
                      <a:pt x="11031" y="405"/>
                      <a:pt x="11031" y="588"/>
                    </a:cubicBezTo>
                    <a:cubicBezTo>
                      <a:pt x="11031" y="772"/>
                      <a:pt x="11160" y="919"/>
                      <a:pt x="11344" y="919"/>
                    </a:cubicBezTo>
                    <a:lnTo>
                      <a:pt x="14101" y="993"/>
                    </a:lnTo>
                    <a:cubicBezTo>
                      <a:pt x="14285" y="993"/>
                      <a:pt x="14432" y="864"/>
                      <a:pt x="14451" y="680"/>
                    </a:cubicBezTo>
                    <a:cubicBezTo>
                      <a:pt x="14451" y="496"/>
                      <a:pt x="14322" y="331"/>
                      <a:pt x="14138" y="331"/>
                    </a:cubicBezTo>
                    <a:lnTo>
                      <a:pt x="11380" y="25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25"/>
              <p:cNvSpPr/>
              <p:nvPr/>
            </p:nvSpPr>
            <p:spPr>
              <a:xfrm>
                <a:off x="3087700" y="2964325"/>
                <a:ext cx="68525" cy="46925"/>
              </a:xfrm>
              <a:custGeom>
                <a:rect b="b" l="l" r="r" t="t"/>
                <a:pathLst>
                  <a:path extrusionOk="0" h="1877" w="2741">
                    <a:moveTo>
                      <a:pt x="1030" y="1"/>
                    </a:moveTo>
                    <a:cubicBezTo>
                      <a:pt x="920" y="1"/>
                      <a:pt x="810" y="56"/>
                      <a:pt x="736" y="185"/>
                    </a:cubicBezTo>
                    <a:lnTo>
                      <a:pt x="93" y="1398"/>
                    </a:lnTo>
                    <a:cubicBezTo>
                      <a:pt x="1" y="1564"/>
                      <a:pt x="74" y="1747"/>
                      <a:pt x="240" y="1839"/>
                    </a:cubicBezTo>
                    <a:cubicBezTo>
                      <a:pt x="295" y="1858"/>
                      <a:pt x="350" y="1876"/>
                      <a:pt x="387" y="1876"/>
                    </a:cubicBezTo>
                    <a:cubicBezTo>
                      <a:pt x="516" y="1876"/>
                      <a:pt x="626" y="1803"/>
                      <a:pt x="663" y="1692"/>
                    </a:cubicBezTo>
                    <a:lnTo>
                      <a:pt x="1214" y="663"/>
                    </a:lnTo>
                    <a:lnTo>
                      <a:pt x="2391" y="681"/>
                    </a:lnTo>
                    <a:cubicBezTo>
                      <a:pt x="2593" y="681"/>
                      <a:pt x="2740" y="552"/>
                      <a:pt x="2740" y="369"/>
                    </a:cubicBezTo>
                    <a:cubicBezTo>
                      <a:pt x="2740" y="185"/>
                      <a:pt x="2593" y="19"/>
                      <a:pt x="2409" y="19"/>
                    </a:cubicBezTo>
                    <a:lnTo>
                      <a:pt x="10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25"/>
              <p:cNvSpPr/>
              <p:nvPr/>
            </p:nvSpPr>
            <p:spPr>
              <a:xfrm>
                <a:off x="2861575" y="3048800"/>
                <a:ext cx="216975" cy="395850"/>
              </a:xfrm>
              <a:custGeom>
                <a:rect b="b" l="l" r="r" t="t"/>
                <a:pathLst>
                  <a:path extrusionOk="0" h="15834" w="8679">
                    <a:moveTo>
                      <a:pt x="8299" y="1"/>
                    </a:moveTo>
                    <a:cubicBezTo>
                      <a:pt x="8189" y="1"/>
                      <a:pt x="8080" y="68"/>
                      <a:pt x="8016" y="170"/>
                    </a:cubicBezTo>
                    <a:lnTo>
                      <a:pt x="6895" y="2339"/>
                    </a:lnTo>
                    <a:cubicBezTo>
                      <a:pt x="6803" y="2505"/>
                      <a:pt x="6858" y="2689"/>
                      <a:pt x="7023" y="2781"/>
                    </a:cubicBezTo>
                    <a:cubicBezTo>
                      <a:pt x="7097" y="2799"/>
                      <a:pt x="7134" y="2817"/>
                      <a:pt x="7189" y="2817"/>
                    </a:cubicBezTo>
                    <a:cubicBezTo>
                      <a:pt x="7299" y="2817"/>
                      <a:pt x="7410" y="2781"/>
                      <a:pt x="7465" y="2634"/>
                    </a:cubicBezTo>
                    <a:lnTo>
                      <a:pt x="8586" y="483"/>
                    </a:lnTo>
                    <a:cubicBezTo>
                      <a:pt x="8678" y="317"/>
                      <a:pt x="8605" y="133"/>
                      <a:pt x="8439" y="41"/>
                    </a:cubicBezTo>
                    <a:cubicBezTo>
                      <a:pt x="8394" y="14"/>
                      <a:pt x="8346" y="1"/>
                      <a:pt x="8299" y="1"/>
                    </a:cubicBezTo>
                    <a:close/>
                    <a:moveTo>
                      <a:pt x="6028" y="4340"/>
                    </a:moveTo>
                    <a:cubicBezTo>
                      <a:pt x="5911" y="4340"/>
                      <a:pt x="5801" y="4411"/>
                      <a:pt x="5737" y="4527"/>
                    </a:cubicBezTo>
                    <a:lnTo>
                      <a:pt x="4615" y="6678"/>
                    </a:lnTo>
                    <a:cubicBezTo>
                      <a:pt x="4523" y="6844"/>
                      <a:pt x="4597" y="7027"/>
                      <a:pt x="4744" y="7119"/>
                    </a:cubicBezTo>
                    <a:cubicBezTo>
                      <a:pt x="4817" y="7138"/>
                      <a:pt x="4873" y="7156"/>
                      <a:pt x="4909" y="7156"/>
                    </a:cubicBezTo>
                    <a:cubicBezTo>
                      <a:pt x="5020" y="7156"/>
                      <a:pt x="5148" y="7101"/>
                      <a:pt x="5185" y="6972"/>
                    </a:cubicBezTo>
                    <a:lnTo>
                      <a:pt x="6307" y="4821"/>
                    </a:lnTo>
                    <a:cubicBezTo>
                      <a:pt x="6398" y="4656"/>
                      <a:pt x="6325" y="4472"/>
                      <a:pt x="6178" y="4380"/>
                    </a:cubicBezTo>
                    <a:cubicBezTo>
                      <a:pt x="6129" y="4353"/>
                      <a:pt x="6078" y="4340"/>
                      <a:pt x="6028" y="4340"/>
                    </a:cubicBezTo>
                    <a:close/>
                    <a:moveTo>
                      <a:pt x="3767" y="8679"/>
                    </a:moveTo>
                    <a:cubicBezTo>
                      <a:pt x="3650" y="8679"/>
                      <a:pt x="3540" y="8750"/>
                      <a:pt x="3475" y="8866"/>
                    </a:cubicBezTo>
                    <a:lnTo>
                      <a:pt x="2354" y="11017"/>
                    </a:lnTo>
                    <a:cubicBezTo>
                      <a:pt x="2262" y="11182"/>
                      <a:pt x="2335" y="11366"/>
                      <a:pt x="2501" y="11458"/>
                    </a:cubicBezTo>
                    <a:cubicBezTo>
                      <a:pt x="2574" y="11477"/>
                      <a:pt x="2611" y="11513"/>
                      <a:pt x="2666" y="11513"/>
                    </a:cubicBezTo>
                    <a:cubicBezTo>
                      <a:pt x="2777" y="11513"/>
                      <a:pt x="2887" y="11440"/>
                      <a:pt x="2942" y="11329"/>
                    </a:cubicBezTo>
                    <a:lnTo>
                      <a:pt x="4064" y="9160"/>
                    </a:lnTo>
                    <a:cubicBezTo>
                      <a:pt x="4156" y="8995"/>
                      <a:pt x="4082" y="8811"/>
                      <a:pt x="3917" y="8719"/>
                    </a:cubicBezTo>
                    <a:cubicBezTo>
                      <a:pt x="3867" y="8692"/>
                      <a:pt x="3816" y="8679"/>
                      <a:pt x="3767" y="8679"/>
                    </a:cubicBezTo>
                    <a:close/>
                    <a:moveTo>
                      <a:pt x="1499" y="12999"/>
                    </a:moveTo>
                    <a:cubicBezTo>
                      <a:pt x="1389" y="12999"/>
                      <a:pt x="1279" y="13070"/>
                      <a:pt x="1214" y="13186"/>
                    </a:cubicBezTo>
                    <a:lnTo>
                      <a:pt x="93" y="15337"/>
                    </a:lnTo>
                    <a:cubicBezTo>
                      <a:pt x="1" y="15503"/>
                      <a:pt x="56" y="15687"/>
                      <a:pt x="221" y="15778"/>
                    </a:cubicBezTo>
                    <a:cubicBezTo>
                      <a:pt x="295" y="15797"/>
                      <a:pt x="332" y="15834"/>
                      <a:pt x="387" y="15834"/>
                    </a:cubicBezTo>
                    <a:cubicBezTo>
                      <a:pt x="497" y="15834"/>
                      <a:pt x="607" y="15760"/>
                      <a:pt x="662" y="15631"/>
                    </a:cubicBezTo>
                    <a:lnTo>
                      <a:pt x="1784" y="13480"/>
                    </a:lnTo>
                    <a:cubicBezTo>
                      <a:pt x="1876" y="13315"/>
                      <a:pt x="1802" y="13131"/>
                      <a:pt x="1637" y="13039"/>
                    </a:cubicBezTo>
                    <a:cubicBezTo>
                      <a:pt x="1593" y="13012"/>
                      <a:pt x="1546" y="12999"/>
                      <a:pt x="1499" y="1299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p25"/>
              <p:cNvSpPr/>
              <p:nvPr/>
            </p:nvSpPr>
            <p:spPr>
              <a:xfrm>
                <a:off x="2817000" y="3482425"/>
                <a:ext cx="35400" cy="46800"/>
              </a:xfrm>
              <a:custGeom>
                <a:rect b="b" l="l" r="r" t="t"/>
                <a:pathLst>
                  <a:path extrusionOk="0" h="1872" w="1416">
                    <a:moveTo>
                      <a:pt x="1030" y="1"/>
                    </a:moveTo>
                    <a:cubicBezTo>
                      <a:pt x="912" y="1"/>
                      <a:pt x="801" y="63"/>
                      <a:pt x="736" y="180"/>
                    </a:cubicBezTo>
                    <a:lnTo>
                      <a:pt x="92" y="1393"/>
                    </a:lnTo>
                    <a:cubicBezTo>
                      <a:pt x="0" y="1559"/>
                      <a:pt x="74" y="1743"/>
                      <a:pt x="239" y="1835"/>
                    </a:cubicBezTo>
                    <a:cubicBezTo>
                      <a:pt x="313" y="1853"/>
                      <a:pt x="350" y="1871"/>
                      <a:pt x="405" y="1871"/>
                    </a:cubicBezTo>
                    <a:cubicBezTo>
                      <a:pt x="515" y="1871"/>
                      <a:pt x="625" y="1816"/>
                      <a:pt x="681" y="1688"/>
                    </a:cubicBezTo>
                    <a:lnTo>
                      <a:pt x="1324" y="474"/>
                    </a:lnTo>
                    <a:cubicBezTo>
                      <a:pt x="1416" y="327"/>
                      <a:pt x="1342" y="125"/>
                      <a:pt x="1177" y="33"/>
                    </a:cubicBezTo>
                    <a:cubicBezTo>
                      <a:pt x="1129" y="11"/>
                      <a:pt x="1079" y="1"/>
                      <a:pt x="1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25"/>
              <p:cNvSpPr/>
              <p:nvPr/>
            </p:nvSpPr>
            <p:spPr>
              <a:xfrm>
                <a:off x="2775625" y="2524250"/>
                <a:ext cx="307975" cy="403350"/>
              </a:xfrm>
              <a:custGeom>
                <a:rect b="b" l="l" r="r" t="t"/>
                <a:pathLst>
                  <a:path extrusionOk="0" h="16134" w="12319">
                    <a:moveTo>
                      <a:pt x="375" y="1"/>
                    </a:moveTo>
                    <a:cubicBezTo>
                      <a:pt x="309" y="1"/>
                      <a:pt x="243" y="22"/>
                      <a:pt x="185" y="65"/>
                    </a:cubicBezTo>
                    <a:cubicBezTo>
                      <a:pt x="56" y="175"/>
                      <a:pt x="1" y="378"/>
                      <a:pt x="129" y="525"/>
                    </a:cubicBezTo>
                    <a:lnTo>
                      <a:pt x="1784" y="2731"/>
                    </a:lnTo>
                    <a:cubicBezTo>
                      <a:pt x="1821" y="2823"/>
                      <a:pt x="1931" y="2860"/>
                      <a:pt x="2023" y="2860"/>
                    </a:cubicBezTo>
                    <a:cubicBezTo>
                      <a:pt x="2097" y="2860"/>
                      <a:pt x="2170" y="2841"/>
                      <a:pt x="2244" y="2804"/>
                    </a:cubicBezTo>
                    <a:cubicBezTo>
                      <a:pt x="2372" y="2676"/>
                      <a:pt x="2427" y="2473"/>
                      <a:pt x="2299" y="2345"/>
                    </a:cubicBezTo>
                    <a:lnTo>
                      <a:pt x="644" y="139"/>
                    </a:lnTo>
                    <a:cubicBezTo>
                      <a:pt x="577" y="50"/>
                      <a:pt x="477" y="1"/>
                      <a:pt x="375" y="1"/>
                    </a:cubicBezTo>
                    <a:close/>
                    <a:moveTo>
                      <a:pt x="3685" y="4432"/>
                    </a:moveTo>
                    <a:cubicBezTo>
                      <a:pt x="3618" y="4432"/>
                      <a:pt x="3552" y="4452"/>
                      <a:pt x="3494" y="4496"/>
                    </a:cubicBezTo>
                    <a:cubicBezTo>
                      <a:pt x="3365" y="4606"/>
                      <a:pt x="3310" y="4808"/>
                      <a:pt x="3439" y="4955"/>
                    </a:cubicBezTo>
                    <a:lnTo>
                      <a:pt x="5075" y="7162"/>
                    </a:lnTo>
                    <a:cubicBezTo>
                      <a:pt x="5130" y="7253"/>
                      <a:pt x="5240" y="7309"/>
                      <a:pt x="5332" y="7309"/>
                    </a:cubicBezTo>
                    <a:cubicBezTo>
                      <a:pt x="5387" y="7309"/>
                      <a:pt x="5461" y="7272"/>
                      <a:pt x="5534" y="7235"/>
                    </a:cubicBezTo>
                    <a:cubicBezTo>
                      <a:pt x="5682" y="7125"/>
                      <a:pt x="5737" y="6904"/>
                      <a:pt x="5608" y="6775"/>
                    </a:cubicBezTo>
                    <a:lnTo>
                      <a:pt x="3953" y="4569"/>
                    </a:lnTo>
                    <a:cubicBezTo>
                      <a:pt x="3887" y="4480"/>
                      <a:pt x="3786" y="4432"/>
                      <a:pt x="3685" y="4432"/>
                    </a:cubicBezTo>
                    <a:close/>
                    <a:moveTo>
                      <a:pt x="6975" y="8844"/>
                    </a:moveTo>
                    <a:cubicBezTo>
                      <a:pt x="6909" y="8844"/>
                      <a:pt x="6843" y="8865"/>
                      <a:pt x="6785" y="8908"/>
                    </a:cubicBezTo>
                    <a:cubicBezTo>
                      <a:pt x="6656" y="9018"/>
                      <a:pt x="6601" y="9221"/>
                      <a:pt x="6711" y="9368"/>
                    </a:cubicBezTo>
                    <a:lnTo>
                      <a:pt x="8366" y="11574"/>
                    </a:lnTo>
                    <a:cubicBezTo>
                      <a:pt x="8421" y="11666"/>
                      <a:pt x="8531" y="11721"/>
                      <a:pt x="8623" y="11721"/>
                    </a:cubicBezTo>
                    <a:cubicBezTo>
                      <a:pt x="8697" y="11721"/>
                      <a:pt x="8770" y="11684"/>
                      <a:pt x="8825" y="11647"/>
                    </a:cubicBezTo>
                    <a:cubicBezTo>
                      <a:pt x="8972" y="11537"/>
                      <a:pt x="9009" y="11316"/>
                      <a:pt x="8899" y="11188"/>
                    </a:cubicBezTo>
                    <a:lnTo>
                      <a:pt x="7244" y="8982"/>
                    </a:lnTo>
                    <a:cubicBezTo>
                      <a:pt x="7177" y="8893"/>
                      <a:pt x="7077" y="8844"/>
                      <a:pt x="6975" y="8844"/>
                    </a:cubicBezTo>
                    <a:close/>
                    <a:moveTo>
                      <a:pt x="10285" y="13256"/>
                    </a:moveTo>
                    <a:cubicBezTo>
                      <a:pt x="10218" y="13256"/>
                      <a:pt x="10152" y="13277"/>
                      <a:pt x="10094" y="13320"/>
                    </a:cubicBezTo>
                    <a:cubicBezTo>
                      <a:pt x="9965" y="13431"/>
                      <a:pt x="9910" y="13633"/>
                      <a:pt x="10020" y="13780"/>
                    </a:cubicBezTo>
                    <a:lnTo>
                      <a:pt x="11675" y="15986"/>
                    </a:lnTo>
                    <a:cubicBezTo>
                      <a:pt x="11730" y="16078"/>
                      <a:pt x="11840" y="16133"/>
                      <a:pt x="11932" y="16133"/>
                    </a:cubicBezTo>
                    <a:cubicBezTo>
                      <a:pt x="12006" y="16133"/>
                      <a:pt x="12079" y="16096"/>
                      <a:pt x="12134" y="16060"/>
                    </a:cubicBezTo>
                    <a:cubicBezTo>
                      <a:pt x="12282" y="15949"/>
                      <a:pt x="12318" y="15729"/>
                      <a:pt x="12208" y="15600"/>
                    </a:cubicBezTo>
                    <a:lnTo>
                      <a:pt x="10553" y="13394"/>
                    </a:lnTo>
                    <a:cubicBezTo>
                      <a:pt x="10487" y="13305"/>
                      <a:pt x="10386" y="13256"/>
                      <a:pt x="10285" y="132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spTree>
      <p:nvGrpSpPr>
        <p:cNvPr id="4543" name="Shape 4543"/>
        <p:cNvGrpSpPr/>
        <p:nvPr/>
      </p:nvGrpSpPr>
      <p:grpSpPr>
        <a:xfrm>
          <a:off x="0" y="0"/>
          <a:ext cx="0" cy="0"/>
          <a:chOff x="0" y="0"/>
          <a:chExt cx="0" cy="0"/>
        </a:xfrm>
      </p:grpSpPr>
      <p:sp>
        <p:nvSpPr>
          <p:cNvPr id="4544" name="Google Shape;4544;p26"/>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45" name="Google Shape;4545;p26"/>
          <p:cNvGrpSpPr/>
          <p:nvPr/>
        </p:nvGrpSpPr>
        <p:grpSpPr>
          <a:xfrm flipH="1" rot="-5400000">
            <a:off x="-1027289" y="1210251"/>
            <a:ext cx="2005201" cy="854579"/>
            <a:chOff x="-2718975" y="792300"/>
            <a:chExt cx="2005201" cy="854579"/>
          </a:xfrm>
        </p:grpSpPr>
        <p:sp>
          <p:nvSpPr>
            <p:cNvPr id="4546" name="Google Shape;4546;p26"/>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26"/>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26"/>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p26"/>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26"/>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26"/>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26"/>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26"/>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26"/>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26"/>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p26"/>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26"/>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26"/>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p26"/>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26"/>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26"/>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26"/>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26"/>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p26"/>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p26"/>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26"/>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26"/>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26"/>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26"/>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p26"/>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26"/>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p26"/>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3" name="Google Shape;4573;p26"/>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p26"/>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5" name="Google Shape;4575;p26"/>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p26"/>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26"/>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8" name="Google Shape;4578;p26"/>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p26"/>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26"/>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26"/>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26"/>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26"/>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4" name="Google Shape;4584;p26"/>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26"/>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26"/>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26"/>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26"/>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26"/>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p26"/>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26"/>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26"/>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3" name="Google Shape;4593;p26"/>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p26"/>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26"/>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p26"/>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26"/>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p26"/>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26"/>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26"/>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26"/>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26"/>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26"/>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26"/>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26"/>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26"/>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26"/>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26"/>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26"/>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26"/>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26"/>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26"/>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26"/>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26"/>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26"/>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26"/>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26"/>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26"/>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26"/>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26"/>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26"/>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26"/>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26"/>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26"/>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26"/>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26"/>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26"/>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26"/>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26"/>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30" name="Google Shape;4630;p26"/>
          <p:cNvGrpSpPr/>
          <p:nvPr/>
        </p:nvGrpSpPr>
        <p:grpSpPr>
          <a:xfrm flipH="1">
            <a:off x="8669835" y="3673175"/>
            <a:ext cx="2005201" cy="854579"/>
            <a:chOff x="-2718975" y="792300"/>
            <a:chExt cx="2005201" cy="854579"/>
          </a:xfrm>
        </p:grpSpPr>
        <p:sp>
          <p:nvSpPr>
            <p:cNvPr id="4631" name="Google Shape;4631;p26"/>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26"/>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26"/>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26"/>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26"/>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26"/>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26"/>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26"/>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26"/>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26"/>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26"/>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26"/>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26"/>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26"/>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26"/>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26"/>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26"/>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26"/>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26"/>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26"/>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26"/>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26"/>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26"/>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26"/>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26"/>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26"/>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26"/>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26"/>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26"/>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26"/>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26"/>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26"/>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p26"/>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26"/>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26"/>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26"/>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26"/>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26"/>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p26"/>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26"/>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26"/>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26"/>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26"/>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26"/>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26"/>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26"/>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26"/>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26"/>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26"/>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26"/>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26"/>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26"/>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26"/>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26"/>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26"/>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26"/>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26"/>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26"/>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26"/>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26"/>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26"/>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26"/>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26"/>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26"/>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26"/>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26"/>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26"/>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26"/>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26"/>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26"/>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26"/>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26"/>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26"/>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26"/>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26"/>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26"/>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26"/>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26"/>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26"/>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26"/>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26"/>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26"/>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26"/>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26"/>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15" name="Google Shape;4715;p26"/>
          <p:cNvSpPr txBox="1"/>
          <p:nvPr>
            <p:ph type="ctrTitle"/>
          </p:nvPr>
        </p:nvSpPr>
        <p:spPr>
          <a:xfrm>
            <a:off x="1559350" y="527175"/>
            <a:ext cx="6018000" cy="55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grpSp>
        <p:nvGrpSpPr>
          <p:cNvPr id="4716" name="Google Shape;4716;p26"/>
          <p:cNvGrpSpPr/>
          <p:nvPr/>
        </p:nvGrpSpPr>
        <p:grpSpPr>
          <a:xfrm>
            <a:off x="605204" y="93604"/>
            <a:ext cx="299035" cy="345618"/>
            <a:chOff x="897854" y="106279"/>
            <a:chExt cx="299035" cy="345618"/>
          </a:xfrm>
        </p:grpSpPr>
        <p:sp>
          <p:nvSpPr>
            <p:cNvPr id="4717" name="Google Shape;4717;p26"/>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26"/>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26"/>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p26"/>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26"/>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26"/>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26"/>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26"/>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26"/>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26"/>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26"/>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728" name="Google Shape;4728;p26"/>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4729" name="Google Shape;4729;p26"/>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4730" name="Google Shape;4730;p26"/>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4731" name="Google Shape;4731;p26"/>
          <p:cNvGrpSpPr/>
          <p:nvPr/>
        </p:nvGrpSpPr>
        <p:grpSpPr>
          <a:xfrm>
            <a:off x="843639" y="4771030"/>
            <a:ext cx="1602228" cy="187836"/>
            <a:chOff x="366376" y="4721042"/>
            <a:chExt cx="1602228" cy="187836"/>
          </a:xfrm>
        </p:grpSpPr>
        <p:sp>
          <p:nvSpPr>
            <p:cNvPr id="4732" name="Google Shape;4732;p26"/>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26"/>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26"/>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26"/>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p26"/>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7" name="Google Shape;4737;p26"/>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26"/>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26"/>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26"/>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26"/>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26"/>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26"/>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26"/>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26"/>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26"/>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26"/>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26"/>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26"/>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750" name="Google Shape;4750;p26"/>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sp>
        <p:nvSpPr>
          <p:cNvPr id="4751" name="Google Shape;4751;p26"/>
          <p:cNvSpPr txBox="1"/>
          <p:nvPr>
            <p:ph idx="1" type="subTitle"/>
          </p:nvPr>
        </p:nvSpPr>
        <p:spPr>
          <a:xfrm>
            <a:off x="2005000" y="1341100"/>
            <a:ext cx="5098800" cy="174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800"/>
              <a:buChar char="●"/>
              <a:defRPr sz="1200">
                <a:latin typeface="Montserrat"/>
                <a:ea typeface="Montserrat"/>
                <a:cs typeface="Montserrat"/>
                <a:sym typeface="Montserrat"/>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
    <p:spTree>
      <p:nvGrpSpPr>
        <p:cNvPr id="4752" name="Shape 4752"/>
        <p:cNvGrpSpPr/>
        <p:nvPr/>
      </p:nvGrpSpPr>
      <p:grpSpPr>
        <a:xfrm>
          <a:off x="0" y="0"/>
          <a:ext cx="0" cy="0"/>
          <a:chOff x="0" y="0"/>
          <a:chExt cx="0" cy="0"/>
        </a:xfrm>
      </p:grpSpPr>
      <p:sp>
        <p:nvSpPr>
          <p:cNvPr id="4753" name="Google Shape;4753;p27"/>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54" name="Google Shape;4754;p27"/>
          <p:cNvCxnSpPr/>
          <p:nvPr/>
        </p:nvCxnSpPr>
        <p:spPr>
          <a:xfrm>
            <a:off x="605200" y="526630"/>
            <a:ext cx="0" cy="4045200"/>
          </a:xfrm>
          <a:prstGeom prst="straightConnector1">
            <a:avLst/>
          </a:prstGeom>
          <a:noFill/>
          <a:ln cap="flat" cmpd="sng" w="9525">
            <a:solidFill>
              <a:srgbClr val="DAC6FF"/>
            </a:solidFill>
            <a:prstDash val="solid"/>
            <a:round/>
            <a:headEnd len="sm" w="sm" type="none"/>
            <a:tailEnd len="sm" w="sm" type="none"/>
          </a:ln>
        </p:spPr>
      </p:cxnSp>
      <p:cxnSp>
        <p:nvCxnSpPr>
          <p:cNvPr id="4755" name="Google Shape;4755;p27"/>
          <p:cNvCxnSpPr/>
          <p:nvPr/>
        </p:nvCxnSpPr>
        <p:spPr>
          <a:xfrm>
            <a:off x="8538800" y="525100"/>
            <a:ext cx="0" cy="4046700"/>
          </a:xfrm>
          <a:prstGeom prst="straightConnector1">
            <a:avLst/>
          </a:prstGeom>
          <a:noFill/>
          <a:ln cap="flat" cmpd="sng" w="9525">
            <a:solidFill>
              <a:srgbClr val="DAC6FF"/>
            </a:solidFill>
            <a:prstDash val="solid"/>
            <a:round/>
            <a:headEnd len="sm" w="sm" type="none"/>
            <a:tailEnd len="sm" w="sm" type="none"/>
          </a:ln>
        </p:spPr>
      </p:cxnSp>
      <p:cxnSp>
        <p:nvCxnSpPr>
          <p:cNvPr id="4756" name="Google Shape;4756;p27"/>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4757" name="Google Shape;4757;p27"/>
          <p:cNvCxnSpPr/>
          <p:nvPr/>
        </p:nvCxnSpPr>
        <p:spPr>
          <a:xfrm>
            <a:off x="4513750" y="1024900"/>
            <a:ext cx="0" cy="3609900"/>
          </a:xfrm>
          <a:prstGeom prst="straightConnector1">
            <a:avLst/>
          </a:prstGeom>
          <a:noFill/>
          <a:ln cap="flat" cmpd="sng" w="9525">
            <a:solidFill>
              <a:srgbClr val="DAC6FF"/>
            </a:solidFill>
            <a:prstDash val="solid"/>
            <a:round/>
            <a:headEnd len="sm" w="sm" type="none"/>
            <a:tailEnd len="sm" w="sm" type="none"/>
          </a:ln>
        </p:spPr>
      </p:cxnSp>
      <p:cxnSp>
        <p:nvCxnSpPr>
          <p:cNvPr id="4758" name="Google Shape;4758;p27"/>
          <p:cNvCxnSpPr/>
          <p:nvPr/>
        </p:nvCxnSpPr>
        <p:spPr>
          <a:xfrm>
            <a:off x="4635300" y="1024900"/>
            <a:ext cx="0" cy="3609900"/>
          </a:xfrm>
          <a:prstGeom prst="straightConnector1">
            <a:avLst/>
          </a:prstGeom>
          <a:noFill/>
          <a:ln cap="flat" cmpd="sng" w="9525">
            <a:solidFill>
              <a:srgbClr val="DAC6FF"/>
            </a:solidFill>
            <a:prstDash val="solid"/>
            <a:round/>
            <a:headEnd len="sm" w="sm" type="none"/>
            <a:tailEnd len="sm" w="sm" type="none"/>
          </a:ln>
        </p:spPr>
      </p:cxnSp>
      <p:cxnSp>
        <p:nvCxnSpPr>
          <p:cNvPr id="4759" name="Google Shape;4759;p27"/>
          <p:cNvCxnSpPr/>
          <p:nvPr/>
        </p:nvCxnSpPr>
        <p:spPr>
          <a:xfrm>
            <a:off x="-281225" y="1024900"/>
            <a:ext cx="9739500" cy="0"/>
          </a:xfrm>
          <a:prstGeom prst="straightConnector1">
            <a:avLst/>
          </a:prstGeom>
          <a:noFill/>
          <a:ln cap="flat" cmpd="sng" w="19050">
            <a:solidFill>
              <a:srgbClr val="DAC6FF"/>
            </a:solidFill>
            <a:prstDash val="solid"/>
            <a:round/>
            <a:headEnd len="sm" w="sm" type="none"/>
            <a:tailEnd len="sm" w="sm" type="none"/>
          </a:ln>
        </p:spPr>
      </p:cxnSp>
      <p:grpSp>
        <p:nvGrpSpPr>
          <p:cNvPr id="4760" name="Google Shape;4760;p27"/>
          <p:cNvGrpSpPr/>
          <p:nvPr/>
        </p:nvGrpSpPr>
        <p:grpSpPr>
          <a:xfrm>
            <a:off x="-1516512" y="597600"/>
            <a:ext cx="2005201" cy="854579"/>
            <a:chOff x="-2718975" y="792300"/>
            <a:chExt cx="2005201" cy="854579"/>
          </a:xfrm>
        </p:grpSpPr>
        <p:sp>
          <p:nvSpPr>
            <p:cNvPr id="4761" name="Google Shape;4761;p27"/>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27"/>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27"/>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27"/>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27"/>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27"/>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27"/>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27"/>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27"/>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27"/>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27"/>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27"/>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27"/>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27"/>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27"/>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27"/>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27"/>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p27"/>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27"/>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27"/>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27"/>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27"/>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27"/>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27"/>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27"/>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27"/>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27"/>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27"/>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27"/>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27"/>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27"/>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27"/>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27"/>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27"/>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27"/>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27"/>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27"/>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27"/>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27"/>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27"/>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27"/>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27"/>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27"/>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27"/>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27"/>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27"/>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27"/>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27"/>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27"/>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27"/>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27"/>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27"/>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27"/>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27"/>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27"/>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27"/>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27"/>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27"/>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27"/>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27"/>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27"/>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27"/>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27"/>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27"/>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27"/>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27"/>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27"/>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27"/>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27"/>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27"/>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27"/>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27"/>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27"/>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27"/>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27"/>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27"/>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27"/>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27"/>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27"/>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27"/>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27"/>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27"/>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27"/>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p27"/>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5" name="Google Shape;4845;p27"/>
          <p:cNvSpPr txBox="1"/>
          <p:nvPr>
            <p:ph type="ctrTitle"/>
          </p:nvPr>
        </p:nvSpPr>
        <p:spPr>
          <a:xfrm>
            <a:off x="1559350" y="527175"/>
            <a:ext cx="6018000" cy="55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846" name="Google Shape;4846;p27"/>
          <p:cNvSpPr txBox="1"/>
          <p:nvPr>
            <p:ph idx="1" type="subTitle"/>
          </p:nvPr>
        </p:nvSpPr>
        <p:spPr>
          <a:xfrm>
            <a:off x="4647900" y="1012950"/>
            <a:ext cx="3808500" cy="328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800"/>
              <a:buChar char="●"/>
              <a:defRPr sz="1200">
                <a:latin typeface="Montserrat"/>
                <a:ea typeface="Montserrat"/>
                <a:cs typeface="Montserrat"/>
                <a:sym typeface="Montserrat"/>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4847" name="Google Shape;4847;p27"/>
          <p:cNvSpPr txBox="1"/>
          <p:nvPr>
            <p:ph idx="2" type="subTitle"/>
          </p:nvPr>
        </p:nvSpPr>
        <p:spPr>
          <a:xfrm>
            <a:off x="837875" y="1050150"/>
            <a:ext cx="3660600" cy="328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800"/>
              <a:buChar char="●"/>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grpSp>
        <p:nvGrpSpPr>
          <p:cNvPr id="4848" name="Google Shape;4848;p27"/>
          <p:cNvGrpSpPr/>
          <p:nvPr/>
        </p:nvGrpSpPr>
        <p:grpSpPr>
          <a:xfrm>
            <a:off x="8665388" y="3614375"/>
            <a:ext cx="2005201" cy="854579"/>
            <a:chOff x="-2718975" y="792300"/>
            <a:chExt cx="2005201" cy="854579"/>
          </a:xfrm>
        </p:grpSpPr>
        <p:sp>
          <p:nvSpPr>
            <p:cNvPr id="4849" name="Google Shape;4849;p27"/>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27"/>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27"/>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27"/>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27"/>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27"/>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27"/>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27"/>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27"/>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27"/>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27"/>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27"/>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27"/>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27"/>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27"/>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27"/>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27"/>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27"/>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27"/>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27"/>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27"/>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27"/>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27"/>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27"/>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27"/>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27"/>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27"/>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27"/>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p27"/>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27"/>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27"/>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27"/>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27"/>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27"/>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27"/>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27"/>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27"/>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27"/>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27"/>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27"/>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27"/>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27"/>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27"/>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27"/>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27"/>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27"/>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27"/>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27"/>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27"/>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27"/>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27"/>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27"/>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27"/>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27"/>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27"/>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27"/>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27"/>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27"/>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27"/>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27"/>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27"/>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27"/>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27"/>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27"/>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27"/>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27"/>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27"/>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27"/>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27"/>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27"/>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27"/>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27"/>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27"/>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27"/>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27"/>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27"/>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27"/>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27"/>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7" name="Google Shape;4927;p27"/>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27"/>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27"/>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27"/>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27"/>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27"/>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3" name="Google Shape;4933;p27"/>
          <p:cNvGrpSpPr/>
          <p:nvPr/>
        </p:nvGrpSpPr>
        <p:grpSpPr>
          <a:xfrm>
            <a:off x="605204" y="93604"/>
            <a:ext cx="299035" cy="345618"/>
            <a:chOff x="897854" y="106279"/>
            <a:chExt cx="299035" cy="345618"/>
          </a:xfrm>
        </p:grpSpPr>
        <p:sp>
          <p:nvSpPr>
            <p:cNvPr id="4934" name="Google Shape;4934;p27"/>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27"/>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27"/>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27"/>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27"/>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27"/>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27"/>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27"/>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27"/>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27"/>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27"/>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945" name="Google Shape;4945;p27"/>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4946" name="Google Shape;4946;p27"/>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4947" name="Google Shape;4947;p27"/>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4948" name="Google Shape;4948;p27"/>
          <p:cNvGrpSpPr/>
          <p:nvPr/>
        </p:nvGrpSpPr>
        <p:grpSpPr>
          <a:xfrm>
            <a:off x="843639" y="4771030"/>
            <a:ext cx="1602228" cy="187836"/>
            <a:chOff x="366376" y="4721042"/>
            <a:chExt cx="1602228" cy="187836"/>
          </a:xfrm>
        </p:grpSpPr>
        <p:sp>
          <p:nvSpPr>
            <p:cNvPr id="4949" name="Google Shape;4949;p27"/>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27"/>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27"/>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27"/>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27"/>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27"/>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p27"/>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p27"/>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27"/>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27"/>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27"/>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27"/>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p27"/>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27"/>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27"/>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27"/>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27"/>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27"/>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
    <p:spTree>
      <p:nvGrpSpPr>
        <p:cNvPr id="4967" name="Shape 4967"/>
        <p:cNvGrpSpPr/>
        <p:nvPr/>
      </p:nvGrpSpPr>
      <p:grpSpPr>
        <a:xfrm>
          <a:off x="0" y="0"/>
          <a:ext cx="0" cy="0"/>
          <a:chOff x="0" y="0"/>
          <a:chExt cx="0" cy="0"/>
        </a:xfrm>
      </p:grpSpPr>
      <p:sp>
        <p:nvSpPr>
          <p:cNvPr id="4968" name="Google Shape;4968;p28"/>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28"/>
          <p:cNvSpPr txBox="1"/>
          <p:nvPr>
            <p:ph type="ctrTitle"/>
          </p:nvPr>
        </p:nvSpPr>
        <p:spPr>
          <a:xfrm>
            <a:off x="1559350" y="528725"/>
            <a:ext cx="6018000" cy="55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970" name="Google Shape;4970;p28"/>
          <p:cNvSpPr txBox="1"/>
          <p:nvPr>
            <p:ph idx="1" type="subTitle"/>
          </p:nvPr>
        </p:nvSpPr>
        <p:spPr>
          <a:xfrm>
            <a:off x="1200200" y="3272650"/>
            <a:ext cx="2788500" cy="3669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971" name="Google Shape;4971;p28"/>
          <p:cNvSpPr txBox="1"/>
          <p:nvPr>
            <p:ph idx="2" type="subTitle"/>
          </p:nvPr>
        </p:nvSpPr>
        <p:spPr>
          <a:xfrm>
            <a:off x="1200200" y="3639454"/>
            <a:ext cx="2788500" cy="60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972" name="Google Shape;4972;p28"/>
          <p:cNvSpPr txBox="1"/>
          <p:nvPr>
            <p:ph idx="3" type="subTitle"/>
          </p:nvPr>
        </p:nvSpPr>
        <p:spPr>
          <a:xfrm>
            <a:off x="5155350" y="3272650"/>
            <a:ext cx="2788500" cy="3669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973" name="Google Shape;4973;p28"/>
          <p:cNvSpPr txBox="1"/>
          <p:nvPr>
            <p:ph idx="4" type="subTitle"/>
          </p:nvPr>
        </p:nvSpPr>
        <p:spPr>
          <a:xfrm>
            <a:off x="5155350" y="3639525"/>
            <a:ext cx="2788500" cy="60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4974" name="Google Shape;4974;p28"/>
          <p:cNvGrpSpPr/>
          <p:nvPr/>
        </p:nvGrpSpPr>
        <p:grpSpPr>
          <a:xfrm rot="5400000">
            <a:off x="-1006875" y="2186764"/>
            <a:ext cx="2005201" cy="854579"/>
            <a:chOff x="-2718975" y="792300"/>
            <a:chExt cx="2005201" cy="854579"/>
          </a:xfrm>
        </p:grpSpPr>
        <p:sp>
          <p:nvSpPr>
            <p:cNvPr id="4975" name="Google Shape;4975;p28"/>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p28"/>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28"/>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28"/>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28"/>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28"/>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28"/>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28"/>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28"/>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p28"/>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28"/>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28"/>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28"/>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28"/>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28"/>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28"/>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28"/>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28"/>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28"/>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28"/>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28"/>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28"/>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28"/>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28"/>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28"/>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28"/>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28"/>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28"/>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28"/>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28"/>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28"/>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28"/>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28"/>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28"/>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28"/>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28"/>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28"/>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28"/>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28"/>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28"/>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28"/>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28"/>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28"/>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28"/>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28"/>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28"/>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28"/>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28"/>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28"/>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28"/>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28"/>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28"/>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28"/>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28"/>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28"/>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28"/>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28"/>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28"/>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28"/>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28"/>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28"/>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28"/>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28"/>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28"/>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28"/>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28"/>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28"/>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28"/>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28"/>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28"/>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28"/>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28"/>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28"/>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28"/>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28"/>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28"/>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28"/>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28"/>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28"/>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28"/>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28"/>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28"/>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28"/>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28"/>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9" name="Google Shape;5059;p28"/>
          <p:cNvGrpSpPr/>
          <p:nvPr/>
        </p:nvGrpSpPr>
        <p:grpSpPr>
          <a:xfrm>
            <a:off x="8730000" y="555900"/>
            <a:ext cx="2005201" cy="854579"/>
            <a:chOff x="-2718975" y="792300"/>
            <a:chExt cx="2005201" cy="854579"/>
          </a:xfrm>
        </p:grpSpPr>
        <p:sp>
          <p:nvSpPr>
            <p:cNvPr id="5060" name="Google Shape;5060;p28"/>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28"/>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28"/>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28"/>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28"/>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28"/>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28"/>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28"/>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28"/>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28"/>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28"/>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28"/>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28"/>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28"/>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28"/>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28"/>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28"/>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28"/>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28"/>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28"/>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28"/>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28"/>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28"/>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28"/>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28"/>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28"/>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28"/>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28"/>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28"/>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28"/>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28"/>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28"/>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28"/>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28"/>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28"/>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28"/>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28"/>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28"/>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28"/>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28"/>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28"/>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28"/>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28"/>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28"/>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28"/>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28"/>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28"/>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28"/>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28"/>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28"/>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28"/>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28"/>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28"/>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28"/>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28"/>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28"/>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28"/>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28"/>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28"/>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28"/>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28"/>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28"/>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28"/>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28"/>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28"/>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28"/>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28"/>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28"/>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28"/>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28"/>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28"/>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28"/>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28"/>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28"/>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28"/>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28"/>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28"/>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28"/>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28"/>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28"/>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28"/>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28"/>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28"/>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28"/>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4" name="Google Shape;5144;p28"/>
          <p:cNvGrpSpPr/>
          <p:nvPr/>
        </p:nvGrpSpPr>
        <p:grpSpPr>
          <a:xfrm>
            <a:off x="605204" y="93604"/>
            <a:ext cx="299035" cy="345618"/>
            <a:chOff x="897854" y="106279"/>
            <a:chExt cx="299035" cy="345618"/>
          </a:xfrm>
        </p:grpSpPr>
        <p:sp>
          <p:nvSpPr>
            <p:cNvPr id="5145" name="Google Shape;5145;p28"/>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28"/>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28"/>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28"/>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28"/>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28"/>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28"/>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28"/>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28"/>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28"/>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28"/>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156" name="Google Shape;5156;p28"/>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5157" name="Google Shape;5157;p28"/>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5158" name="Google Shape;5158;p28"/>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5159" name="Google Shape;5159;p28"/>
          <p:cNvGrpSpPr/>
          <p:nvPr/>
        </p:nvGrpSpPr>
        <p:grpSpPr>
          <a:xfrm>
            <a:off x="843639" y="4771030"/>
            <a:ext cx="1602228" cy="187836"/>
            <a:chOff x="366376" y="4721042"/>
            <a:chExt cx="1602228" cy="187836"/>
          </a:xfrm>
        </p:grpSpPr>
        <p:sp>
          <p:nvSpPr>
            <p:cNvPr id="5160" name="Google Shape;5160;p28"/>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28"/>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28"/>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28"/>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28"/>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28"/>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28"/>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28"/>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28"/>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28"/>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28"/>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28"/>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28"/>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28"/>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28"/>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28"/>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28"/>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28"/>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178" name="Google Shape;5178;p28"/>
          <p:cNvCxnSpPr/>
          <p:nvPr/>
        </p:nvCxnSpPr>
        <p:spPr>
          <a:xfrm>
            <a:off x="605200" y="1026875"/>
            <a:ext cx="7933200" cy="0"/>
          </a:xfrm>
          <a:prstGeom prst="straightConnector1">
            <a:avLst/>
          </a:prstGeom>
          <a:noFill/>
          <a:ln cap="flat" cmpd="sng" w="9525">
            <a:solidFill>
              <a:srgbClr val="DAC6FF"/>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spTree>
      <p:nvGrpSpPr>
        <p:cNvPr id="5179" name="Shape 5179"/>
        <p:cNvGrpSpPr/>
        <p:nvPr/>
      </p:nvGrpSpPr>
      <p:grpSpPr>
        <a:xfrm>
          <a:off x="0" y="0"/>
          <a:ext cx="0" cy="0"/>
          <a:chOff x="0" y="0"/>
          <a:chExt cx="0" cy="0"/>
        </a:xfrm>
      </p:grpSpPr>
      <p:sp>
        <p:nvSpPr>
          <p:cNvPr id="5180" name="Google Shape;5180;p29"/>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81" name="Google Shape;5181;p29"/>
          <p:cNvGrpSpPr/>
          <p:nvPr/>
        </p:nvGrpSpPr>
        <p:grpSpPr>
          <a:xfrm rot="5400000">
            <a:off x="-975375" y="3068939"/>
            <a:ext cx="2005201" cy="854579"/>
            <a:chOff x="-2718975" y="792300"/>
            <a:chExt cx="2005201" cy="854579"/>
          </a:xfrm>
        </p:grpSpPr>
        <p:sp>
          <p:nvSpPr>
            <p:cNvPr id="5182" name="Google Shape;5182;p29"/>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29"/>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29"/>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29"/>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29"/>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29"/>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29"/>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29"/>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29"/>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29"/>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29"/>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29"/>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29"/>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29"/>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29"/>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29"/>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29"/>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29"/>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29"/>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29"/>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29"/>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29"/>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29"/>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29"/>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29"/>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29"/>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29"/>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29"/>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29"/>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29"/>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29"/>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p29"/>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29"/>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29"/>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29"/>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29"/>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29"/>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29"/>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29"/>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29"/>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29"/>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29"/>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29"/>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29"/>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29"/>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29"/>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29"/>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29"/>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29"/>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29"/>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29"/>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29"/>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29"/>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29"/>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29"/>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29"/>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29"/>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29"/>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29"/>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29"/>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29"/>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29"/>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29"/>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29"/>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29"/>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29"/>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29"/>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29"/>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29"/>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1" name="Google Shape;5251;p29"/>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2" name="Google Shape;5252;p29"/>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29"/>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29"/>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29"/>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29"/>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29"/>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29"/>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29"/>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29"/>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1" name="Google Shape;5261;p29"/>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29"/>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29"/>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29"/>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29"/>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6" name="Google Shape;5266;p29"/>
          <p:cNvGrpSpPr/>
          <p:nvPr/>
        </p:nvGrpSpPr>
        <p:grpSpPr>
          <a:xfrm rot="-5400000">
            <a:off x="8107725" y="1233275"/>
            <a:ext cx="2005201" cy="854579"/>
            <a:chOff x="-2718975" y="792300"/>
            <a:chExt cx="2005201" cy="854579"/>
          </a:xfrm>
        </p:grpSpPr>
        <p:sp>
          <p:nvSpPr>
            <p:cNvPr id="5267" name="Google Shape;5267;p29"/>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29"/>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29"/>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0" name="Google Shape;5270;p29"/>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29"/>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29"/>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29"/>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29"/>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29"/>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29"/>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29"/>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29"/>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9" name="Google Shape;5279;p29"/>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29"/>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29"/>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29"/>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3" name="Google Shape;5283;p29"/>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4" name="Google Shape;5284;p29"/>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5" name="Google Shape;5285;p29"/>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6" name="Google Shape;5286;p29"/>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7" name="Google Shape;5287;p29"/>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8" name="Google Shape;5288;p29"/>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9" name="Google Shape;5289;p29"/>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29"/>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1" name="Google Shape;5291;p29"/>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2" name="Google Shape;5292;p29"/>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29"/>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29"/>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29"/>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29"/>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29"/>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29"/>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29"/>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29"/>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29"/>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2" name="Google Shape;5302;p29"/>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3" name="Google Shape;5303;p29"/>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29"/>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29"/>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29"/>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29"/>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8" name="Google Shape;5308;p29"/>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29"/>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29"/>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29"/>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29"/>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29"/>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29"/>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29"/>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29"/>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29"/>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8" name="Google Shape;5318;p29"/>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9" name="Google Shape;5319;p29"/>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29"/>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1" name="Google Shape;5321;p29"/>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2" name="Google Shape;5322;p29"/>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3" name="Google Shape;5323;p29"/>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29"/>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29"/>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29"/>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29"/>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8" name="Google Shape;5328;p29"/>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9" name="Google Shape;5329;p29"/>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0" name="Google Shape;5330;p29"/>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29"/>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29"/>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29"/>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4" name="Google Shape;5334;p29"/>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5" name="Google Shape;5335;p29"/>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6" name="Google Shape;5336;p29"/>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7" name="Google Shape;5337;p29"/>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29"/>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9" name="Google Shape;5339;p29"/>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29"/>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29"/>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2" name="Google Shape;5342;p29"/>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3" name="Google Shape;5343;p29"/>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4" name="Google Shape;5344;p29"/>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5" name="Google Shape;5345;p29"/>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6" name="Google Shape;5346;p29"/>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7" name="Google Shape;5347;p29"/>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8" name="Google Shape;5348;p29"/>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9" name="Google Shape;5349;p29"/>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0" name="Google Shape;5350;p29"/>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1" name="Google Shape;5351;p29"/>
          <p:cNvGrpSpPr/>
          <p:nvPr/>
        </p:nvGrpSpPr>
        <p:grpSpPr>
          <a:xfrm>
            <a:off x="605204" y="93604"/>
            <a:ext cx="299035" cy="345618"/>
            <a:chOff x="897854" y="106279"/>
            <a:chExt cx="299035" cy="345618"/>
          </a:xfrm>
        </p:grpSpPr>
        <p:sp>
          <p:nvSpPr>
            <p:cNvPr id="5352" name="Google Shape;5352;p29"/>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3" name="Google Shape;5353;p29"/>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4" name="Google Shape;5354;p29"/>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5" name="Google Shape;5355;p29"/>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6" name="Google Shape;5356;p29"/>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7" name="Google Shape;5357;p29"/>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29"/>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9" name="Google Shape;5359;p29"/>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0" name="Google Shape;5360;p29"/>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1" name="Google Shape;5361;p29"/>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2" name="Google Shape;5362;p29"/>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363" name="Google Shape;5363;p29"/>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5364" name="Google Shape;5364;p29"/>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5365" name="Google Shape;5365;p29"/>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5366" name="Google Shape;5366;p29"/>
          <p:cNvGrpSpPr/>
          <p:nvPr/>
        </p:nvGrpSpPr>
        <p:grpSpPr>
          <a:xfrm>
            <a:off x="843639" y="4771030"/>
            <a:ext cx="1602228" cy="187836"/>
            <a:chOff x="366376" y="4721042"/>
            <a:chExt cx="1602228" cy="187836"/>
          </a:xfrm>
        </p:grpSpPr>
        <p:sp>
          <p:nvSpPr>
            <p:cNvPr id="5367" name="Google Shape;5367;p29"/>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29"/>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29"/>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29"/>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1" name="Google Shape;5371;p29"/>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2" name="Google Shape;5372;p29"/>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29"/>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4" name="Google Shape;5374;p29"/>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5" name="Google Shape;5375;p29"/>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29"/>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29"/>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29"/>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29"/>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29"/>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29"/>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29"/>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3" name="Google Shape;5383;p29"/>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4" name="Google Shape;5384;p29"/>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7">
    <p:spTree>
      <p:nvGrpSpPr>
        <p:cNvPr id="5385" name="Shape 5385"/>
        <p:cNvGrpSpPr/>
        <p:nvPr/>
      </p:nvGrpSpPr>
      <p:grpSpPr>
        <a:xfrm>
          <a:off x="0" y="0"/>
          <a:ext cx="0" cy="0"/>
          <a:chOff x="0" y="0"/>
          <a:chExt cx="0" cy="0"/>
        </a:xfrm>
      </p:grpSpPr>
      <p:sp>
        <p:nvSpPr>
          <p:cNvPr id="5386" name="Google Shape;5386;p30"/>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87" name="Google Shape;5387;p30"/>
          <p:cNvGrpSpPr/>
          <p:nvPr/>
        </p:nvGrpSpPr>
        <p:grpSpPr>
          <a:xfrm rot="5400000">
            <a:off x="-975375" y="1233288"/>
            <a:ext cx="2005201" cy="854579"/>
            <a:chOff x="-2718975" y="792300"/>
            <a:chExt cx="2005201" cy="854579"/>
          </a:xfrm>
        </p:grpSpPr>
        <p:sp>
          <p:nvSpPr>
            <p:cNvPr id="5388" name="Google Shape;5388;p30"/>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30"/>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30"/>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1" name="Google Shape;5391;p30"/>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2" name="Google Shape;5392;p30"/>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30"/>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4" name="Google Shape;5394;p30"/>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30"/>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30"/>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7" name="Google Shape;5397;p30"/>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8" name="Google Shape;5398;p30"/>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30"/>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30"/>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1" name="Google Shape;5401;p30"/>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30"/>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3" name="Google Shape;5403;p30"/>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4" name="Google Shape;5404;p30"/>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30"/>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6" name="Google Shape;5406;p30"/>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7" name="Google Shape;5407;p30"/>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8" name="Google Shape;5408;p30"/>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9" name="Google Shape;5409;p30"/>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30"/>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1" name="Google Shape;5411;p30"/>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2" name="Google Shape;5412;p30"/>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30"/>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4" name="Google Shape;5414;p30"/>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30"/>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30"/>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7" name="Google Shape;5417;p30"/>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8" name="Google Shape;5418;p30"/>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30"/>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30"/>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1" name="Google Shape;5421;p30"/>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2" name="Google Shape;5422;p30"/>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3" name="Google Shape;5423;p30"/>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4" name="Google Shape;5424;p30"/>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30"/>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6" name="Google Shape;5426;p30"/>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7" name="Google Shape;5427;p30"/>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30"/>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30"/>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30"/>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30"/>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30"/>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30"/>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30"/>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30"/>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30"/>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30"/>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30"/>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30"/>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30"/>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1" name="Google Shape;5441;p30"/>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2" name="Google Shape;5442;p30"/>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3" name="Google Shape;5443;p30"/>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30"/>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5" name="Google Shape;5445;p30"/>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6" name="Google Shape;5446;p30"/>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7" name="Google Shape;5447;p30"/>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30"/>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30"/>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30"/>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30"/>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30"/>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30"/>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30"/>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5" name="Google Shape;5455;p30"/>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30"/>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30"/>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30"/>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9" name="Google Shape;5459;p30"/>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0" name="Google Shape;5460;p30"/>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30"/>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30"/>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30"/>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30"/>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30"/>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30"/>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30"/>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30"/>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30"/>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30"/>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30"/>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2" name="Google Shape;5472;p30"/>
          <p:cNvGrpSpPr/>
          <p:nvPr/>
        </p:nvGrpSpPr>
        <p:grpSpPr>
          <a:xfrm rot="-5400000">
            <a:off x="8107725" y="3068575"/>
            <a:ext cx="2005201" cy="854579"/>
            <a:chOff x="-2718975" y="792300"/>
            <a:chExt cx="2005201" cy="854579"/>
          </a:xfrm>
        </p:grpSpPr>
        <p:sp>
          <p:nvSpPr>
            <p:cNvPr id="5473" name="Google Shape;5473;p30"/>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30"/>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30"/>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30"/>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30"/>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30"/>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30"/>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30"/>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30"/>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30"/>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30"/>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30"/>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30"/>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30"/>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30"/>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30"/>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9" name="Google Shape;5489;p30"/>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0" name="Google Shape;5490;p30"/>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1" name="Google Shape;5491;p30"/>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30"/>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30"/>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30"/>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30"/>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30"/>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30"/>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30"/>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9" name="Google Shape;5499;p30"/>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30"/>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30"/>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2" name="Google Shape;5502;p30"/>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3" name="Google Shape;5503;p30"/>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4" name="Google Shape;5504;p30"/>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30"/>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30"/>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30"/>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30"/>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30"/>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30"/>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30"/>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30"/>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30"/>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30"/>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30"/>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30"/>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30"/>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8" name="Google Shape;5518;p30"/>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30"/>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30"/>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30"/>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30"/>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30"/>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4" name="Google Shape;5524;p30"/>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30"/>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30"/>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30"/>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30"/>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30"/>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0" name="Google Shape;5530;p30"/>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30"/>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30"/>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30"/>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30"/>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30"/>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6" name="Google Shape;5536;p30"/>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7" name="Google Shape;5537;p30"/>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30"/>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9" name="Google Shape;5539;p30"/>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0" name="Google Shape;5540;p30"/>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30"/>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2" name="Google Shape;5542;p30"/>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3" name="Google Shape;5543;p30"/>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30"/>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30"/>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6" name="Google Shape;5546;p30"/>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30"/>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8" name="Google Shape;5548;p30"/>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9" name="Google Shape;5549;p30"/>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0" name="Google Shape;5550;p30"/>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1" name="Google Shape;5551;p30"/>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2" name="Google Shape;5552;p30"/>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3" name="Google Shape;5553;p30"/>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4" name="Google Shape;5554;p30"/>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5" name="Google Shape;5555;p30"/>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6" name="Google Shape;5556;p30"/>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7" name="Google Shape;5557;p30"/>
          <p:cNvGrpSpPr/>
          <p:nvPr/>
        </p:nvGrpSpPr>
        <p:grpSpPr>
          <a:xfrm>
            <a:off x="605204" y="93604"/>
            <a:ext cx="299035" cy="345618"/>
            <a:chOff x="897854" y="106279"/>
            <a:chExt cx="299035" cy="345618"/>
          </a:xfrm>
        </p:grpSpPr>
        <p:sp>
          <p:nvSpPr>
            <p:cNvPr id="5558" name="Google Shape;5558;p30"/>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9" name="Google Shape;5559;p30"/>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30"/>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1" name="Google Shape;5561;p30"/>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2" name="Google Shape;5562;p30"/>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30"/>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30"/>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5" name="Google Shape;5565;p30"/>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6" name="Google Shape;5566;p30"/>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30"/>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30"/>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569" name="Google Shape;5569;p30"/>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5570" name="Google Shape;5570;p30"/>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5571" name="Google Shape;5571;p30"/>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5572" name="Google Shape;5572;p30"/>
          <p:cNvGrpSpPr/>
          <p:nvPr/>
        </p:nvGrpSpPr>
        <p:grpSpPr>
          <a:xfrm>
            <a:off x="843639" y="4771030"/>
            <a:ext cx="1602228" cy="187836"/>
            <a:chOff x="366376" y="4721042"/>
            <a:chExt cx="1602228" cy="187836"/>
          </a:xfrm>
        </p:grpSpPr>
        <p:sp>
          <p:nvSpPr>
            <p:cNvPr id="5573" name="Google Shape;5573;p30"/>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4" name="Google Shape;5574;p30"/>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5" name="Google Shape;5575;p30"/>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30"/>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30"/>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30"/>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30"/>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30"/>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30"/>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2" name="Google Shape;5582;p30"/>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3" name="Google Shape;5583;p30"/>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4" name="Google Shape;5584;p30"/>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5" name="Google Shape;5585;p30"/>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6" name="Google Shape;5586;p30"/>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30"/>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8" name="Google Shape;5588;p30"/>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30"/>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0" name="Google Shape;5590;p30"/>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70" name="Shape 470"/>
        <p:cNvGrpSpPr/>
        <p:nvPr/>
      </p:nvGrpSpPr>
      <p:grpSpPr>
        <a:xfrm>
          <a:off x="0" y="0"/>
          <a:ext cx="0" cy="0"/>
          <a:chOff x="0" y="0"/>
          <a:chExt cx="0" cy="0"/>
        </a:xfrm>
      </p:grpSpPr>
      <p:sp>
        <p:nvSpPr>
          <p:cNvPr id="471" name="Google Shape;471;p4"/>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
          <p:cNvSpPr txBox="1"/>
          <p:nvPr>
            <p:ph type="ctrTitle"/>
          </p:nvPr>
        </p:nvSpPr>
        <p:spPr>
          <a:xfrm>
            <a:off x="2172375" y="1628200"/>
            <a:ext cx="4800300" cy="104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5200"/>
              <a:buNone/>
              <a:defRPr sz="8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473" name="Google Shape;473;p4"/>
          <p:cNvSpPr txBox="1"/>
          <p:nvPr>
            <p:ph idx="1" type="subTitle"/>
          </p:nvPr>
        </p:nvSpPr>
        <p:spPr>
          <a:xfrm>
            <a:off x="1794975" y="2740150"/>
            <a:ext cx="5555100" cy="68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None/>
              <a:defRPr sz="1600">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grpSp>
        <p:nvGrpSpPr>
          <p:cNvPr id="474" name="Google Shape;474;p4"/>
          <p:cNvGrpSpPr/>
          <p:nvPr/>
        </p:nvGrpSpPr>
        <p:grpSpPr>
          <a:xfrm rot="5400000">
            <a:off x="7525363" y="2991339"/>
            <a:ext cx="2005201" cy="854579"/>
            <a:chOff x="-2718975" y="792300"/>
            <a:chExt cx="2005201" cy="854579"/>
          </a:xfrm>
        </p:grpSpPr>
        <p:sp>
          <p:nvSpPr>
            <p:cNvPr id="475" name="Google Shape;475;p4"/>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9" name="Google Shape;559;p4"/>
          <p:cNvGrpSpPr/>
          <p:nvPr/>
        </p:nvGrpSpPr>
        <p:grpSpPr>
          <a:xfrm rot="5400000">
            <a:off x="-388450" y="1314163"/>
            <a:ext cx="2005201" cy="854579"/>
            <a:chOff x="-2718975" y="792300"/>
            <a:chExt cx="2005201" cy="854579"/>
          </a:xfrm>
        </p:grpSpPr>
        <p:sp>
          <p:nvSpPr>
            <p:cNvPr id="560" name="Google Shape;560;p4"/>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 name="Google Shape;644;p4"/>
          <p:cNvGrpSpPr/>
          <p:nvPr/>
        </p:nvGrpSpPr>
        <p:grpSpPr>
          <a:xfrm>
            <a:off x="605204" y="93604"/>
            <a:ext cx="299035" cy="345618"/>
            <a:chOff x="897854" y="106279"/>
            <a:chExt cx="299035" cy="345618"/>
          </a:xfrm>
        </p:grpSpPr>
        <p:sp>
          <p:nvSpPr>
            <p:cNvPr id="645" name="Google Shape;645;p4"/>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56" name="Google Shape;656;p4"/>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657" name="Google Shape;657;p4"/>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658" name="Google Shape;658;p4"/>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659" name="Google Shape;659;p4"/>
          <p:cNvGrpSpPr/>
          <p:nvPr/>
        </p:nvGrpSpPr>
        <p:grpSpPr>
          <a:xfrm>
            <a:off x="843639" y="4771030"/>
            <a:ext cx="1602228" cy="187836"/>
            <a:chOff x="366376" y="4721042"/>
            <a:chExt cx="1602228" cy="187836"/>
          </a:xfrm>
        </p:grpSpPr>
        <p:sp>
          <p:nvSpPr>
            <p:cNvPr id="660" name="Google Shape;660;p4"/>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78" name="Google Shape;678;p4"/>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679" name="Google Shape;679;p4"/>
          <p:cNvCxnSpPr/>
          <p:nvPr/>
        </p:nvCxnSpPr>
        <p:spPr>
          <a:xfrm>
            <a:off x="605925" y="1554375"/>
            <a:ext cx="7933200" cy="4200"/>
          </a:xfrm>
          <a:prstGeom prst="straightConnector1">
            <a:avLst/>
          </a:prstGeom>
          <a:noFill/>
          <a:ln cap="flat" cmpd="sng" w="9525">
            <a:solidFill>
              <a:srgbClr val="DAC6FF"/>
            </a:solidFill>
            <a:prstDash val="solid"/>
            <a:round/>
            <a:headEnd len="sm" w="sm" type="none"/>
            <a:tailEnd len="sm" w="sm" type="none"/>
          </a:ln>
        </p:spPr>
      </p:cxnSp>
      <p:cxnSp>
        <p:nvCxnSpPr>
          <p:cNvPr id="680" name="Google Shape;680;p4"/>
          <p:cNvCxnSpPr/>
          <p:nvPr/>
        </p:nvCxnSpPr>
        <p:spPr>
          <a:xfrm>
            <a:off x="605925" y="3584900"/>
            <a:ext cx="7933200" cy="4200"/>
          </a:xfrm>
          <a:prstGeom prst="straightConnector1">
            <a:avLst/>
          </a:prstGeom>
          <a:noFill/>
          <a:ln cap="flat" cmpd="sng" w="9525">
            <a:solidFill>
              <a:srgbClr val="DAC6FF"/>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8">
    <p:bg>
      <p:bgPr>
        <a:solidFill>
          <a:schemeClr val="dk1"/>
        </a:solidFill>
      </p:bgPr>
    </p:bg>
    <p:spTree>
      <p:nvGrpSpPr>
        <p:cNvPr id="5591" name="Shape 5591"/>
        <p:cNvGrpSpPr/>
        <p:nvPr/>
      </p:nvGrpSpPr>
      <p:grpSpPr>
        <a:xfrm>
          <a:off x="0" y="0"/>
          <a:ext cx="0" cy="0"/>
          <a:chOff x="0" y="0"/>
          <a:chExt cx="0" cy="0"/>
        </a:xfrm>
      </p:grpSpPr>
      <p:sp>
        <p:nvSpPr>
          <p:cNvPr id="5592" name="Google Shape;5592;p31"/>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93" name="Google Shape;5593;p31"/>
          <p:cNvGrpSpPr/>
          <p:nvPr/>
        </p:nvGrpSpPr>
        <p:grpSpPr>
          <a:xfrm rot="5400000">
            <a:off x="8282075" y="2152876"/>
            <a:ext cx="2005201" cy="854579"/>
            <a:chOff x="-2718975" y="792300"/>
            <a:chExt cx="2005201" cy="854579"/>
          </a:xfrm>
        </p:grpSpPr>
        <p:sp>
          <p:nvSpPr>
            <p:cNvPr id="5594" name="Google Shape;5594;p31"/>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31"/>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31"/>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7" name="Google Shape;5597;p31"/>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31"/>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31"/>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31"/>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31"/>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2" name="Google Shape;5602;p31"/>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3" name="Google Shape;5603;p31"/>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4" name="Google Shape;5604;p31"/>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31"/>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31"/>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31"/>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8" name="Google Shape;5608;p31"/>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31"/>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31"/>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31"/>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31"/>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31"/>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31"/>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31"/>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31"/>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31"/>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31"/>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31"/>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0" name="Google Shape;5620;p31"/>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1" name="Google Shape;5621;p31"/>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31"/>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31"/>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31"/>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31"/>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31"/>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31"/>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31"/>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31"/>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31"/>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1" name="Google Shape;5631;p31"/>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2" name="Google Shape;5632;p31"/>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3" name="Google Shape;5633;p31"/>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4" name="Google Shape;5634;p31"/>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5" name="Google Shape;5635;p31"/>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6" name="Google Shape;5636;p31"/>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7" name="Google Shape;5637;p31"/>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8" name="Google Shape;5638;p31"/>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9" name="Google Shape;5639;p31"/>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0" name="Google Shape;5640;p31"/>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31"/>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2" name="Google Shape;5642;p31"/>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3" name="Google Shape;5643;p31"/>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4" name="Google Shape;5644;p31"/>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5" name="Google Shape;5645;p31"/>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6" name="Google Shape;5646;p31"/>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7" name="Google Shape;5647;p31"/>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8" name="Google Shape;5648;p31"/>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9" name="Google Shape;5649;p31"/>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0" name="Google Shape;5650;p31"/>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1" name="Google Shape;5651;p31"/>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2" name="Google Shape;5652;p31"/>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3" name="Google Shape;5653;p31"/>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4" name="Google Shape;5654;p31"/>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5" name="Google Shape;5655;p31"/>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6" name="Google Shape;5656;p31"/>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7" name="Google Shape;5657;p31"/>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8" name="Google Shape;5658;p31"/>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31"/>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0" name="Google Shape;5660;p31"/>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1" name="Google Shape;5661;p31"/>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31"/>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31"/>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4" name="Google Shape;5664;p31"/>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5" name="Google Shape;5665;p31"/>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6" name="Google Shape;5666;p31"/>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7" name="Google Shape;5667;p31"/>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8" name="Google Shape;5668;p31"/>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9" name="Google Shape;5669;p31"/>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0" name="Google Shape;5670;p31"/>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1" name="Google Shape;5671;p31"/>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2" name="Google Shape;5672;p31"/>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3" name="Google Shape;5673;p31"/>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4" name="Google Shape;5674;p31"/>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5" name="Google Shape;5675;p31"/>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6" name="Google Shape;5676;p31"/>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31"/>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8" name="Google Shape;5678;p31"/>
          <p:cNvGrpSpPr/>
          <p:nvPr/>
        </p:nvGrpSpPr>
        <p:grpSpPr>
          <a:xfrm rot="5400000">
            <a:off x="-1182700" y="2155251"/>
            <a:ext cx="2005201" cy="854579"/>
            <a:chOff x="-2718975" y="792300"/>
            <a:chExt cx="2005201" cy="854579"/>
          </a:xfrm>
        </p:grpSpPr>
        <p:sp>
          <p:nvSpPr>
            <p:cNvPr id="5679" name="Google Shape;5679;p31"/>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0" name="Google Shape;5680;p31"/>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1" name="Google Shape;5681;p31"/>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2" name="Google Shape;5682;p31"/>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3" name="Google Shape;5683;p31"/>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4" name="Google Shape;5684;p31"/>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5" name="Google Shape;5685;p31"/>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6" name="Google Shape;5686;p31"/>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7" name="Google Shape;5687;p31"/>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8" name="Google Shape;5688;p31"/>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9" name="Google Shape;5689;p31"/>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0" name="Google Shape;5690;p31"/>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1" name="Google Shape;5691;p31"/>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2" name="Google Shape;5692;p31"/>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3" name="Google Shape;5693;p31"/>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4" name="Google Shape;5694;p31"/>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31"/>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6" name="Google Shape;5696;p31"/>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31"/>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31"/>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9" name="Google Shape;5699;p31"/>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31"/>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1" name="Google Shape;5701;p31"/>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31"/>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3" name="Google Shape;5703;p31"/>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4" name="Google Shape;5704;p31"/>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31"/>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6" name="Google Shape;5706;p31"/>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7" name="Google Shape;5707;p31"/>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31"/>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9" name="Google Shape;5709;p31"/>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0" name="Google Shape;5710;p31"/>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31"/>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31"/>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3" name="Google Shape;5713;p31"/>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4" name="Google Shape;5714;p31"/>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5" name="Google Shape;5715;p31"/>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6" name="Google Shape;5716;p31"/>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31"/>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8" name="Google Shape;5718;p31"/>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9" name="Google Shape;5719;p31"/>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0" name="Google Shape;5720;p31"/>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31"/>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2" name="Google Shape;5722;p31"/>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3" name="Google Shape;5723;p31"/>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4" name="Google Shape;5724;p31"/>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5" name="Google Shape;5725;p31"/>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6" name="Google Shape;5726;p31"/>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7" name="Google Shape;5727;p31"/>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8" name="Google Shape;5728;p31"/>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9" name="Google Shape;5729;p31"/>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0" name="Google Shape;5730;p31"/>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1" name="Google Shape;5731;p31"/>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2" name="Google Shape;5732;p31"/>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3" name="Google Shape;5733;p31"/>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4" name="Google Shape;5734;p31"/>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5" name="Google Shape;5735;p31"/>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6" name="Google Shape;5736;p31"/>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7" name="Google Shape;5737;p31"/>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8" name="Google Shape;5738;p31"/>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9" name="Google Shape;5739;p31"/>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0" name="Google Shape;5740;p31"/>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31"/>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2" name="Google Shape;5742;p31"/>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3" name="Google Shape;5743;p31"/>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4" name="Google Shape;5744;p31"/>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5" name="Google Shape;5745;p31"/>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31"/>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31"/>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31"/>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31"/>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31"/>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31"/>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31"/>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31"/>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31"/>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31"/>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31"/>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31"/>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31"/>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31"/>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31"/>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31"/>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31"/>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63" name="Google Shape;5763;p31"/>
          <p:cNvGrpSpPr/>
          <p:nvPr/>
        </p:nvGrpSpPr>
        <p:grpSpPr>
          <a:xfrm>
            <a:off x="605204" y="93604"/>
            <a:ext cx="299035" cy="345618"/>
            <a:chOff x="897854" y="106279"/>
            <a:chExt cx="299035" cy="345618"/>
          </a:xfrm>
        </p:grpSpPr>
        <p:sp>
          <p:nvSpPr>
            <p:cNvPr id="5764" name="Google Shape;5764;p31"/>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31"/>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31"/>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31"/>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31"/>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31"/>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31"/>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31"/>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31"/>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31"/>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31"/>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775" name="Google Shape;5775;p31"/>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5776" name="Google Shape;5776;p31"/>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5777" name="Google Shape;5777;p31"/>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5778" name="Google Shape;5778;p31"/>
          <p:cNvGrpSpPr/>
          <p:nvPr/>
        </p:nvGrpSpPr>
        <p:grpSpPr>
          <a:xfrm>
            <a:off x="843639" y="4771030"/>
            <a:ext cx="1602228" cy="187836"/>
            <a:chOff x="366376" y="4721042"/>
            <a:chExt cx="1602228" cy="187836"/>
          </a:xfrm>
        </p:grpSpPr>
        <p:sp>
          <p:nvSpPr>
            <p:cNvPr id="5779" name="Google Shape;5779;p31"/>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0" name="Google Shape;5780;p31"/>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31"/>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31"/>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31"/>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31"/>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31"/>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31"/>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31"/>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31"/>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31"/>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31"/>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31"/>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31"/>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31"/>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31"/>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31"/>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6" name="Google Shape;5796;p31"/>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797" name="Google Shape;5797;p31"/>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5798" name="Google Shape;5798;p31"/>
          <p:cNvCxnSpPr/>
          <p:nvPr/>
        </p:nvCxnSpPr>
        <p:spPr>
          <a:xfrm>
            <a:off x="-281225" y="1039450"/>
            <a:ext cx="9739500" cy="0"/>
          </a:xfrm>
          <a:prstGeom prst="straightConnector1">
            <a:avLst/>
          </a:prstGeom>
          <a:noFill/>
          <a:ln cap="flat" cmpd="sng" w="19050">
            <a:solidFill>
              <a:srgbClr val="DAC6FF"/>
            </a:solidFill>
            <a:prstDash val="solid"/>
            <a:round/>
            <a:headEnd len="sm" w="sm" type="none"/>
            <a:tailEnd len="sm" w="sm" type="none"/>
          </a:ln>
        </p:spPr>
      </p:cxnSp>
      <p:cxnSp>
        <p:nvCxnSpPr>
          <p:cNvPr id="5799" name="Google Shape;5799;p31"/>
          <p:cNvCxnSpPr/>
          <p:nvPr/>
        </p:nvCxnSpPr>
        <p:spPr>
          <a:xfrm>
            <a:off x="-281225" y="4081975"/>
            <a:ext cx="9739500" cy="0"/>
          </a:xfrm>
          <a:prstGeom prst="straightConnector1">
            <a:avLst/>
          </a:prstGeom>
          <a:noFill/>
          <a:ln cap="flat" cmpd="sng" w="19050">
            <a:solidFill>
              <a:srgbClr val="DAC6FF"/>
            </a:solidFill>
            <a:prstDash val="solid"/>
            <a:round/>
            <a:headEnd len="sm" w="sm" type="none"/>
            <a:tailEnd len="sm" w="sm" type="none"/>
          </a:ln>
        </p:spPr>
      </p:cxnSp>
      <p:cxnSp>
        <p:nvCxnSpPr>
          <p:cNvPr id="5800" name="Google Shape;5800;p31"/>
          <p:cNvCxnSpPr/>
          <p:nvPr/>
        </p:nvCxnSpPr>
        <p:spPr>
          <a:xfrm>
            <a:off x="1127450" y="529825"/>
            <a:ext cx="0" cy="4103100"/>
          </a:xfrm>
          <a:prstGeom prst="straightConnector1">
            <a:avLst/>
          </a:prstGeom>
          <a:noFill/>
          <a:ln cap="flat" cmpd="sng" w="9525">
            <a:solidFill>
              <a:srgbClr val="DAC6FF"/>
            </a:solidFill>
            <a:prstDash val="solid"/>
            <a:round/>
            <a:headEnd len="sm" w="sm" type="none"/>
            <a:tailEnd len="sm" w="sm" type="none"/>
          </a:ln>
        </p:spPr>
      </p:cxnSp>
      <p:cxnSp>
        <p:nvCxnSpPr>
          <p:cNvPr id="5801" name="Google Shape;5801;p31"/>
          <p:cNvCxnSpPr/>
          <p:nvPr/>
        </p:nvCxnSpPr>
        <p:spPr>
          <a:xfrm>
            <a:off x="8016550" y="529825"/>
            <a:ext cx="0" cy="4103100"/>
          </a:xfrm>
          <a:prstGeom prst="straightConnector1">
            <a:avLst/>
          </a:prstGeom>
          <a:noFill/>
          <a:ln cap="flat" cmpd="sng" w="9525">
            <a:solidFill>
              <a:srgbClr val="DAC6FF"/>
            </a:solidFill>
            <a:prstDash val="solid"/>
            <a:round/>
            <a:headEnd len="sm" w="sm" type="none"/>
            <a:tailEnd len="sm" w="sm" type="none"/>
          </a:ln>
        </p:spPr>
      </p:cxnSp>
      <p:sp>
        <p:nvSpPr>
          <p:cNvPr id="5802" name="Google Shape;5802;p31"/>
          <p:cNvSpPr/>
          <p:nvPr/>
        </p:nvSpPr>
        <p:spPr>
          <a:xfrm>
            <a:off x="1127450" y="1042875"/>
            <a:ext cx="6889200" cy="2799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03" name="Google Shape;5803;p31"/>
          <p:cNvGrpSpPr/>
          <p:nvPr/>
        </p:nvGrpSpPr>
        <p:grpSpPr>
          <a:xfrm>
            <a:off x="7197564" y="1070484"/>
            <a:ext cx="751963" cy="224690"/>
            <a:chOff x="7374300" y="93918"/>
            <a:chExt cx="1229100" cy="367200"/>
          </a:xfrm>
        </p:grpSpPr>
        <p:sp>
          <p:nvSpPr>
            <p:cNvPr id="5804" name="Google Shape;5804;p31"/>
            <p:cNvSpPr/>
            <p:nvPr/>
          </p:nvSpPr>
          <p:spPr>
            <a:xfrm>
              <a:off x="8236200" y="93918"/>
              <a:ext cx="367200" cy="367200"/>
            </a:xfrm>
            <a:prstGeom prst="mathMultiply">
              <a:avLst>
                <a:gd fmla="val 6753" name="adj1"/>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5" name="Google Shape;5805;p31"/>
            <p:cNvSpPr/>
            <p:nvPr/>
          </p:nvSpPr>
          <p:spPr>
            <a:xfrm>
              <a:off x="7374300" y="165175"/>
              <a:ext cx="224700" cy="224700"/>
            </a:xfrm>
            <a:prstGeom prst="mathMinus">
              <a:avLst>
                <a:gd fmla="val 9568" name="adj1"/>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06" name="Google Shape;5806;p31"/>
            <p:cNvGrpSpPr/>
            <p:nvPr/>
          </p:nvGrpSpPr>
          <p:grpSpPr>
            <a:xfrm>
              <a:off x="7827925" y="165175"/>
              <a:ext cx="227275" cy="237350"/>
              <a:chOff x="7943125" y="165175"/>
              <a:chExt cx="227275" cy="237350"/>
            </a:xfrm>
          </p:grpSpPr>
          <p:sp>
            <p:nvSpPr>
              <p:cNvPr id="5807" name="Google Shape;5807;p31"/>
              <p:cNvSpPr/>
              <p:nvPr/>
            </p:nvSpPr>
            <p:spPr>
              <a:xfrm>
                <a:off x="7997600" y="165175"/>
                <a:ext cx="172800" cy="1728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8" name="Google Shape;5808;p31"/>
              <p:cNvSpPr/>
              <p:nvPr/>
            </p:nvSpPr>
            <p:spPr>
              <a:xfrm>
                <a:off x="7943125" y="229725"/>
                <a:ext cx="172800" cy="1728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809" name="Google Shape;5809;p31"/>
          <p:cNvGrpSpPr/>
          <p:nvPr/>
        </p:nvGrpSpPr>
        <p:grpSpPr>
          <a:xfrm rot="5400000">
            <a:off x="634989" y="570147"/>
            <a:ext cx="462677" cy="424253"/>
            <a:chOff x="4098850" y="1554400"/>
            <a:chExt cx="1208350" cy="1108000"/>
          </a:xfrm>
        </p:grpSpPr>
        <p:sp>
          <p:nvSpPr>
            <p:cNvPr id="5810" name="Google Shape;5810;p31"/>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31"/>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31"/>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3" name="Google Shape;5813;p31"/>
          <p:cNvGrpSpPr/>
          <p:nvPr/>
        </p:nvGrpSpPr>
        <p:grpSpPr>
          <a:xfrm>
            <a:off x="634989" y="4145297"/>
            <a:ext cx="462677" cy="424253"/>
            <a:chOff x="4098850" y="1554400"/>
            <a:chExt cx="1208350" cy="1108000"/>
          </a:xfrm>
        </p:grpSpPr>
        <p:sp>
          <p:nvSpPr>
            <p:cNvPr id="5814" name="Google Shape;5814;p31"/>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31"/>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31"/>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7" name="Google Shape;5817;p31"/>
          <p:cNvGrpSpPr/>
          <p:nvPr/>
        </p:nvGrpSpPr>
        <p:grpSpPr>
          <a:xfrm flipH="1" rot="-5400000">
            <a:off x="8046377" y="570147"/>
            <a:ext cx="462677" cy="424253"/>
            <a:chOff x="4098850" y="1554400"/>
            <a:chExt cx="1208350" cy="1108000"/>
          </a:xfrm>
        </p:grpSpPr>
        <p:sp>
          <p:nvSpPr>
            <p:cNvPr id="5818" name="Google Shape;5818;p31"/>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31"/>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31"/>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1" name="Google Shape;5821;p31"/>
          <p:cNvGrpSpPr/>
          <p:nvPr/>
        </p:nvGrpSpPr>
        <p:grpSpPr>
          <a:xfrm flipH="1">
            <a:off x="8046377" y="4145297"/>
            <a:ext cx="462677" cy="424253"/>
            <a:chOff x="4098850" y="1554400"/>
            <a:chExt cx="1208350" cy="1108000"/>
          </a:xfrm>
        </p:grpSpPr>
        <p:sp>
          <p:nvSpPr>
            <p:cNvPr id="5822" name="Google Shape;5822;p31"/>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31"/>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31"/>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9">
    <p:bg>
      <p:bgPr>
        <a:solidFill>
          <a:schemeClr val="dk1"/>
        </a:solidFill>
      </p:bgPr>
    </p:bg>
    <p:spTree>
      <p:nvGrpSpPr>
        <p:cNvPr id="5825" name="Shape 5825"/>
        <p:cNvGrpSpPr/>
        <p:nvPr/>
      </p:nvGrpSpPr>
      <p:grpSpPr>
        <a:xfrm>
          <a:off x="0" y="0"/>
          <a:ext cx="0" cy="0"/>
          <a:chOff x="0" y="0"/>
          <a:chExt cx="0" cy="0"/>
        </a:xfrm>
      </p:grpSpPr>
      <p:sp>
        <p:nvSpPr>
          <p:cNvPr id="5826" name="Google Shape;5826;p32"/>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27" name="Google Shape;5827;p32"/>
          <p:cNvGrpSpPr/>
          <p:nvPr/>
        </p:nvGrpSpPr>
        <p:grpSpPr>
          <a:xfrm rot="10800000">
            <a:off x="8769912" y="3668738"/>
            <a:ext cx="2005201" cy="854579"/>
            <a:chOff x="-2718975" y="792300"/>
            <a:chExt cx="2005201" cy="854579"/>
          </a:xfrm>
        </p:grpSpPr>
        <p:sp>
          <p:nvSpPr>
            <p:cNvPr id="5828" name="Google Shape;5828;p32"/>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9" name="Google Shape;5829;p32"/>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32"/>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1" name="Google Shape;5831;p32"/>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2" name="Google Shape;5832;p32"/>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32"/>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4" name="Google Shape;5834;p32"/>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5" name="Google Shape;5835;p32"/>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32"/>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32"/>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32"/>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32"/>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32"/>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32"/>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2" name="Google Shape;5842;p32"/>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32"/>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4" name="Google Shape;5844;p32"/>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5" name="Google Shape;5845;p32"/>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32"/>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32"/>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32"/>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32"/>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32"/>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32"/>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32"/>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32"/>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32"/>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32"/>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6" name="Google Shape;5856;p32"/>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32"/>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8" name="Google Shape;5858;p32"/>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32"/>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32"/>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32"/>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32"/>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3" name="Google Shape;5863;p32"/>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4" name="Google Shape;5864;p32"/>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32"/>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32"/>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7" name="Google Shape;5867;p32"/>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32"/>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32"/>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32"/>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32"/>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2" name="Google Shape;5872;p32"/>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32"/>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32"/>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32"/>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32"/>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7" name="Google Shape;5877;p32"/>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8" name="Google Shape;5878;p32"/>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9" name="Google Shape;5879;p32"/>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32"/>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1" name="Google Shape;5881;p32"/>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2" name="Google Shape;5882;p32"/>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3" name="Google Shape;5883;p32"/>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4" name="Google Shape;5884;p32"/>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5" name="Google Shape;5885;p32"/>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32"/>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32"/>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32"/>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32"/>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32"/>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32"/>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32"/>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3" name="Google Shape;5893;p32"/>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4" name="Google Shape;5894;p32"/>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5" name="Google Shape;5895;p32"/>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32"/>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32"/>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8" name="Google Shape;5898;p32"/>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32"/>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32"/>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32"/>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32"/>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3" name="Google Shape;5903;p32"/>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32"/>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5" name="Google Shape;5905;p32"/>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32"/>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7" name="Google Shape;5907;p32"/>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32"/>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9" name="Google Shape;5909;p32"/>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0" name="Google Shape;5910;p32"/>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1" name="Google Shape;5911;p32"/>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2" name="Google Shape;5912;p32"/>
          <p:cNvGrpSpPr/>
          <p:nvPr/>
        </p:nvGrpSpPr>
        <p:grpSpPr>
          <a:xfrm>
            <a:off x="-1640850" y="628888"/>
            <a:ext cx="2005201" cy="854579"/>
            <a:chOff x="-2718975" y="792300"/>
            <a:chExt cx="2005201" cy="854579"/>
          </a:xfrm>
        </p:grpSpPr>
        <p:sp>
          <p:nvSpPr>
            <p:cNvPr id="5913" name="Google Shape;5913;p32"/>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32"/>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32"/>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6" name="Google Shape;5916;p32"/>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7" name="Google Shape;5917;p32"/>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32"/>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32"/>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32"/>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32"/>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32"/>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3" name="Google Shape;5923;p32"/>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32"/>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32"/>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32"/>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32"/>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8" name="Google Shape;5928;p32"/>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9" name="Google Shape;5929;p32"/>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0" name="Google Shape;5930;p32"/>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1" name="Google Shape;5931;p32"/>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32"/>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32"/>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32"/>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32"/>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6" name="Google Shape;5936;p32"/>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7" name="Google Shape;5937;p32"/>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32"/>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9" name="Google Shape;5939;p32"/>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0" name="Google Shape;5940;p32"/>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1" name="Google Shape;5941;p32"/>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2" name="Google Shape;5942;p32"/>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3" name="Google Shape;5943;p32"/>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4" name="Google Shape;5944;p32"/>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5" name="Google Shape;5945;p32"/>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6" name="Google Shape;5946;p32"/>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7" name="Google Shape;5947;p32"/>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8" name="Google Shape;5948;p32"/>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9" name="Google Shape;5949;p32"/>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32"/>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1" name="Google Shape;5951;p32"/>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32"/>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32"/>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4" name="Google Shape;5954;p32"/>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5" name="Google Shape;5955;p32"/>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32"/>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7" name="Google Shape;5957;p32"/>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8" name="Google Shape;5958;p32"/>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32"/>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0" name="Google Shape;5960;p32"/>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1" name="Google Shape;5961;p32"/>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32"/>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3" name="Google Shape;5963;p32"/>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32"/>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32"/>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6" name="Google Shape;5966;p32"/>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32"/>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8" name="Google Shape;5968;p32"/>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9" name="Google Shape;5969;p32"/>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32"/>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32"/>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2" name="Google Shape;5972;p32"/>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32"/>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4" name="Google Shape;5974;p32"/>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32"/>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32"/>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7" name="Google Shape;5977;p32"/>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8" name="Google Shape;5978;p32"/>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32"/>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0" name="Google Shape;5980;p32"/>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1" name="Google Shape;5981;p32"/>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32"/>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32"/>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4" name="Google Shape;5984;p32"/>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5" name="Google Shape;5985;p32"/>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6" name="Google Shape;5986;p32"/>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7" name="Google Shape;5987;p32"/>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8" name="Google Shape;5988;p32"/>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9" name="Google Shape;5989;p32"/>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0" name="Google Shape;5990;p32"/>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1" name="Google Shape;5991;p32"/>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2" name="Google Shape;5992;p32"/>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32"/>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4" name="Google Shape;5994;p32"/>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32"/>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6" name="Google Shape;5996;p32"/>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7" name="Google Shape;5997;p32"/>
          <p:cNvGrpSpPr/>
          <p:nvPr/>
        </p:nvGrpSpPr>
        <p:grpSpPr>
          <a:xfrm>
            <a:off x="605204" y="93604"/>
            <a:ext cx="299035" cy="345618"/>
            <a:chOff x="897854" y="106279"/>
            <a:chExt cx="299035" cy="345618"/>
          </a:xfrm>
        </p:grpSpPr>
        <p:sp>
          <p:nvSpPr>
            <p:cNvPr id="5998" name="Google Shape;5998;p32"/>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32"/>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0" name="Google Shape;6000;p32"/>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1" name="Google Shape;6001;p32"/>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2" name="Google Shape;6002;p32"/>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3" name="Google Shape;6003;p32"/>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32"/>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32"/>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32"/>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7" name="Google Shape;6007;p32"/>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32"/>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009" name="Google Shape;6009;p32"/>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6010" name="Google Shape;6010;p32"/>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6011" name="Google Shape;6011;p32"/>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6012" name="Google Shape;6012;p32"/>
          <p:cNvGrpSpPr/>
          <p:nvPr/>
        </p:nvGrpSpPr>
        <p:grpSpPr>
          <a:xfrm>
            <a:off x="843639" y="4771030"/>
            <a:ext cx="1602228" cy="187836"/>
            <a:chOff x="366376" y="4721042"/>
            <a:chExt cx="1602228" cy="187836"/>
          </a:xfrm>
        </p:grpSpPr>
        <p:sp>
          <p:nvSpPr>
            <p:cNvPr id="6013" name="Google Shape;6013;p32"/>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32"/>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5" name="Google Shape;6015;p32"/>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6" name="Google Shape;6016;p32"/>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32"/>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32"/>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32"/>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32"/>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32"/>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32"/>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32"/>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32"/>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32"/>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6" name="Google Shape;6026;p32"/>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7" name="Google Shape;6027;p32"/>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32"/>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32"/>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0" name="Google Shape;6030;p32"/>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031" name="Google Shape;6031;p32"/>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81" name="Shape 681"/>
        <p:cNvGrpSpPr/>
        <p:nvPr/>
      </p:nvGrpSpPr>
      <p:grpSpPr>
        <a:xfrm>
          <a:off x="0" y="0"/>
          <a:ext cx="0" cy="0"/>
          <a:chOff x="0" y="0"/>
          <a:chExt cx="0" cy="0"/>
        </a:xfrm>
      </p:grpSpPr>
      <p:sp>
        <p:nvSpPr>
          <p:cNvPr id="682" name="Google Shape;682;p5"/>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5"/>
          <p:cNvSpPr txBox="1"/>
          <p:nvPr>
            <p:ph type="title"/>
          </p:nvPr>
        </p:nvSpPr>
        <p:spPr>
          <a:xfrm>
            <a:off x="5503600" y="1637925"/>
            <a:ext cx="2404500" cy="71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5000"/>
              <a:buNone/>
              <a:defRPr sz="650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000000"/>
              </a:buClr>
              <a:buSzPts val="5000"/>
              <a:buNone/>
              <a:defRPr sz="5000">
                <a:solidFill>
                  <a:srgbClr val="000000"/>
                </a:solidFill>
              </a:defRPr>
            </a:lvl2pPr>
            <a:lvl3pPr lvl="2" algn="ctr">
              <a:lnSpc>
                <a:spcPct val="100000"/>
              </a:lnSpc>
              <a:spcBef>
                <a:spcPts val="0"/>
              </a:spcBef>
              <a:spcAft>
                <a:spcPts val="0"/>
              </a:spcAft>
              <a:buClr>
                <a:srgbClr val="000000"/>
              </a:buClr>
              <a:buSzPts val="5000"/>
              <a:buNone/>
              <a:defRPr sz="5000">
                <a:solidFill>
                  <a:srgbClr val="000000"/>
                </a:solidFill>
              </a:defRPr>
            </a:lvl3pPr>
            <a:lvl4pPr lvl="3" algn="ctr">
              <a:lnSpc>
                <a:spcPct val="100000"/>
              </a:lnSpc>
              <a:spcBef>
                <a:spcPts val="0"/>
              </a:spcBef>
              <a:spcAft>
                <a:spcPts val="0"/>
              </a:spcAft>
              <a:buClr>
                <a:srgbClr val="000000"/>
              </a:buClr>
              <a:buSzPts val="5000"/>
              <a:buNone/>
              <a:defRPr sz="5000">
                <a:solidFill>
                  <a:srgbClr val="000000"/>
                </a:solidFill>
              </a:defRPr>
            </a:lvl4pPr>
            <a:lvl5pPr lvl="4" algn="ctr">
              <a:lnSpc>
                <a:spcPct val="100000"/>
              </a:lnSpc>
              <a:spcBef>
                <a:spcPts val="0"/>
              </a:spcBef>
              <a:spcAft>
                <a:spcPts val="0"/>
              </a:spcAft>
              <a:buClr>
                <a:srgbClr val="000000"/>
              </a:buClr>
              <a:buSzPts val="5000"/>
              <a:buNone/>
              <a:defRPr sz="5000">
                <a:solidFill>
                  <a:srgbClr val="000000"/>
                </a:solidFill>
              </a:defRPr>
            </a:lvl5pPr>
            <a:lvl6pPr lvl="5" algn="ctr">
              <a:lnSpc>
                <a:spcPct val="100000"/>
              </a:lnSpc>
              <a:spcBef>
                <a:spcPts val="0"/>
              </a:spcBef>
              <a:spcAft>
                <a:spcPts val="0"/>
              </a:spcAft>
              <a:buClr>
                <a:srgbClr val="000000"/>
              </a:buClr>
              <a:buSzPts val="5000"/>
              <a:buNone/>
              <a:defRPr sz="5000">
                <a:solidFill>
                  <a:srgbClr val="000000"/>
                </a:solidFill>
              </a:defRPr>
            </a:lvl6pPr>
            <a:lvl7pPr lvl="6" algn="ctr">
              <a:lnSpc>
                <a:spcPct val="100000"/>
              </a:lnSpc>
              <a:spcBef>
                <a:spcPts val="0"/>
              </a:spcBef>
              <a:spcAft>
                <a:spcPts val="0"/>
              </a:spcAft>
              <a:buClr>
                <a:srgbClr val="000000"/>
              </a:buClr>
              <a:buSzPts val="5000"/>
              <a:buNone/>
              <a:defRPr sz="5000">
                <a:solidFill>
                  <a:srgbClr val="000000"/>
                </a:solidFill>
              </a:defRPr>
            </a:lvl7pPr>
            <a:lvl8pPr lvl="7" algn="ctr">
              <a:lnSpc>
                <a:spcPct val="100000"/>
              </a:lnSpc>
              <a:spcBef>
                <a:spcPts val="0"/>
              </a:spcBef>
              <a:spcAft>
                <a:spcPts val="0"/>
              </a:spcAft>
              <a:buClr>
                <a:srgbClr val="000000"/>
              </a:buClr>
              <a:buSzPts val="5000"/>
              <a:buNone/>
              <a:defRPr sz="5000">
                <a:solidFill>
                  <a:srgbClr val="000000"/>
                </a:solidFill>
              </a:defRPr>
            </a:lvl8pPr>
            <a:lvl9pPr lvl="8" algn="ctr">
              <a:lnSpc>
                <a:spcPct val="100000"/>
              </a:lnSpc>
              <a:spcBef>
                <a:spcPts val="0"/>
              </a:spcBef>
              <a:spcAft>
                <a:spcPts val="0"/>
              </a:spcAft>
              <a:buClr>
                <a:srgbClr val="000000"/>
              </a:buClr>
              <a:buSzPts val="5000"/>
              <a:buNone/>
              <a:defRPr sz="5000">
                <a:solidFill>
                  <a:srgbClr val="000000"/>
                </a:solidFill>
              </a:defRPr>
            </a:lvl9pPr>
          </a:lstStyle>
          <a:p/>
        </p:txBody>
      </p:sp>
      <p:sp>
        <p:nvSpPr>
          <p:cNvPr id="684" name="Google Shape;684;p5"/>
          <p:cNvSpPr txBox="1"/>
          <p:nvPr>
            <p:ph idx="1" type="subTitle"/>
          </p:nvPr>
        </p:nvSpPr>
        <p:spPr>
          <a:xfrm>
            <a:off x="4915275" y="2506200"/>
            <a:ext cx="36564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800">
                <a:solidFill>
                  <a:schemeClr val="lt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85" name="Google Shape;685;p5"/>
          <p:cNvSpPr txBox="1"/>
          <p:nvPr>
            <p:ph idx="2" type="subTitle"/>
          </p:nvPr>
        </p:nvSpPr>
        <p:spPr>
          <a:xfrm>
            <a:off x="5279200" y="3006063"/>
            <a:ext cx="2829900" cy="49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lt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686" name="Google Shape;686;p5"/>
          <p:cNvGrpSpPr/>
          <p:nvPr/>
        </p:nvGrpSpPr>
        <p:grpSpPr>
          <a:xfrm rot="10800000">
            <a:off x="8769912" y="3668738"/>
            <a:ext cx="2005201" cy="854579"/>
            <a:chOff x="-2718975" y="792300"/>
            <a:chExt cx="2005201" cy="854579"/>
          </a:xfrm>
        </p:grpSpPr>
        <p:sp>
          <p:nvSpPr>
            <p:cNvPr id="687" name="Google Shape;687;p5"/>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5"/>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5"/>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5"/>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5"/>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5"/>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5"/>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5"/>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5"/>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5"/>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5"/>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5"/>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5"/>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5"/>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5"/>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5"/>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5"/>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5"/>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5"/>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5"/>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5"/>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5"/>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5"/>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5"/>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5"/>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5"/>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5"/>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5"/>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5"/>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5"/>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5"/>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5"/>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5"/>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5"/>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5"/>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5"/>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5"/>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5"/>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5"/>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5"/>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5"/>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5"/>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5"/>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5"/>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5"/>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5"/>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5"/>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5"/>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5"/>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5"/>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5"/>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5"/>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5"/>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5"/>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5"/>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5"/>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5"/>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5"/>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5"/>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5"/>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5"/>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5"/>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5"/>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5"/>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5"/>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5"/>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5"/>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5"/>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5"/>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5"/>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5"/>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5"/>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 name="Google Shape;771;p5"/>
          <p:cNvGrpSpPr/>
          <p:nvPr/>
        </p:nvGrpSpPr>
        <p:grpSpPr>
          <a:xfrm>
            <a:off x="-1640850" y="628888"/>
            <a:ext cx="2005201" cy="854579"/>
            <a:chOff x="-2718975" y="792300"/>
            <a:chExt cx="2005201" cy="854579"/>
          </a:xfrm>
        </p:grpSpPr>
        <p:sp>
          <p:nvSpPr>
            <p:cNvPr id="772" name="Google Shape;772;p5"/>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5"/>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5"/>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5"/>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5"/>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5"/>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5"/>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5"/>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5"/>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5"/>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5"/>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5"/>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5"/>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5"/>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5"/>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5"/>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5"/>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5"/>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5"/>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5"/>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5"/>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5"/>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5"/>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5"/>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5"/>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5"/>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5"/>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5"/>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5"/>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5"/>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5"/>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5"/>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5"/>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5"/>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5"/>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5"/>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5"/>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5"/>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5"/>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5"/>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5"/>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5"/>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5"/>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5"/>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5"/>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5"/>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5"/>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5"/>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5"/>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5"/>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5"/>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5"/>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5"/>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5"/>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5"/>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5"/>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5"/>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5"/>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5"/>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5"/>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5"/>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5"/>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5"/>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5"/>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5"/>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5"/>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5"/>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56" name="Google Shape;856;p5"/>
          <p:cNvCxnSpPr/>
          <p:nvPr/>
        </p:nvCxnSpPr>
        <p:spPr>
          <a:xfrm>
            <a:off x="623125" y="4075500"/>
            <a:ext cx="7930800" cy="0"/>
          </a:xfrm>
          <a:prstGeom prst="straightConnector1">
            <a:avLst/>
          </a:prstGeom>
          <a:noFill/>
          <a:ln cap="flat" cmpd="sng" w="9525">
            <a:solidFill>
              <a:srgbClr val="DAC6FF"/>
            </a:solidFill>
            <a:prstDash val="solid"/>
            <a:round/>
            <a:headEnd len="sm" w="sm" type="none"/>
            <a:tailEnd len="sm" w="sm" type="none"/>
          </a:ln>
        </p:spPr>
      </p:cxnSp>
      <p:cxnSp>
        <p:nvCxnSpPr>
          <p:cNvPr id="857" name="Google Shape;857;p5"/>
          <p:cNvCxnSpPr/>
          <p:nvPr/>
        </p:nvCxnSpPr>
        <p:spPr>
          <a:xfrm>
            <a:off x="4408200" y="528050"/>
            <a:ext cx="0" cy="4106700"/>
          </a:xfrm>
          <a:prstGeom prst="straightConnector1">
            <a:avLst/>
          </a:prstGeom>
          <a:noFill/>
          <a:ln cap="flat" cmpd="sng" w="9525">
            <a:solidFill>
              <a:schemeClr val="lt2"/>
            </a:solidFill>
            <a:prstDash val="solid"/>
            <a:round/>
            <a:headEnd len="sm" w="sm" type="none"/>
            <a:tailEnd len="sm" w="sm" type="none"/>
          </a:ln>
        </p:spPr>
      </p:cxnSp>
      <p:cxnSp>
        <p:nvCxnSpPr>
          <p:cNvPr id="858" name="Google Shape;858;p5"/>
          <p:cNvCxnSpPr/>
          <p:nvPr/>
        </p:nvCxnSpPr>
        <p:spPr>
          <a:xfrm>
            <a:off x="5014625" y="528050"/>
            <a:ext cx="0" cy="4106700"/>
          </a:xfrm>
          <a:prstGeom prst="straightConnector1">
            <a:avLst/>
          </a:prstGeom>
          <a:noFill/>
          <a:ln cap="flat" cmpd="sng" w="9525">
            <a:solidFill>
              <a:schemeClr val="lt2"/>
            </a:solidFill>
            <a:prstDash val="solid"/>
            <a:round/>
            <a:headEnd len="sm" w="sm" type="none"/>
            <a:tailEnd len="sm" w="sm" type="none"/>
          </a:ln>
        </p:spPr>
      </p:cxnSp>
      <p:grpSp>
        <p:nvGrpSpPr>
          <p:cNvPr id="859" name="Google Shape;859;p5"/>
          <p:cNvGrpSpPr/>
          <p:nvPr/>
        </p:nvGrpSpPr>
        <p:grpSpPr>
          <a:xfrm>
            <a:off x="-281225" y="93604"/>
            <a:ext cx="9739500" cy="5131521"/>
            <a:chOff x="-281225" y="93604"/>
            <a:chExt cx="9739500" cy="5131521"/>
          </a:xfrm>
        </p:grpSpPr>
        <p:grpSp>
          <p:nvGrpSpPr>
            <p:cNvPr id="860" name="Google Shape;860;p5"/>
            <p:cNvGrpSpPr/>
            <p:nvPr/>
          </p:nvGrpSpPr>
          <p:grpSpPr>
            <a:xfrm>
              <a:off x="605204" y="93604"/>
              <a:ext cx="299035" cy="345618"/>
              <a:chOff x="897854" y="106279"/>
              <a:chExt cx="299035" cy="345618"/>
            </a:xfrm>
          </p:grpSpPr>
          <p:sp>
            <p:nvSpPr>
              <p:cNvPr id="861" name="Google Shape;861;p5"/>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5"/>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5"/>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5"/>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5"/>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5"/>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5"/>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5"/>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5"/>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5"/>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5"/>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72" name="Google Shape;872;p5"/>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873" name="Google Shape;873;p5"/>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874" name="Google Shape;874;p5"/>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875" name="Google Shape;875;p5"/>
            <p:cNvGrpSpPr/>
            <p:nvPr/>
          </p:nvGrpSpPr>
          <p:grpSpPr>
            <a:xfrm>
              <a:off x="843639" y="4771030"/>
              <a:ext cx="1602228" cy="187836"/>
              <a:chOff x="366376" y="4721042"/>
              <a:chExt cx="1602228" cy="187836"/>
            </a:xfrm>
          </p:grpSpPr>
          <p:sp>
            <p:nvSpPr>
              <p:cNvPr id="876" name="Google Shape;876;p5"/>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5"/>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5"/>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5"/>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5"/>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5"/>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5"/>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5"/>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5"/>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5"/>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5"/>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5"/>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5"/>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5"/>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5"/>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5"/>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5"/>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94" name="Google Shape;894;p5"/>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895" name="Google Shape;895;p5"/>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grpSp>
      <p:grpSp>
        <p:nvGrpSpPr>
          <p:cNvPr id="896" name="Google Shape;896;p5"/>
          <p:cNvGrpSpPr/>
          <p:nvPr/>
        </p:nvGrpSpPr>
        <p:grpSpPr>
          <a:xfrm>
            <a:off x="4503900" y="609111"/>
            <a:ext cx="415036" cy="394786"/>
            <a:chOff x="2307275" y="629500"/>
            <a:chExt cx="1280975" cy="1218475"/>
          </a:xfrm>
        </p:grpSpPr>
        <p:sp>
          <p:nvSpPr>
            <p:cNvPr id="897" name="Google Shape;897;p5"/>
            <p:cNvSpPr/>
            <p:nvPr/>
          </p:nvSpPr>
          <p:spPr>
            <a:xfrm>
              <a:off x="2307275" y="629500"/>
              <a:ext cx="1280975" cy="1218475"/>
            </a:xfrm>
            <a:custGeom>
              <a:rect b="b" l="l" r="r" t="t"/>
              <a:pathLst>
                <a:path extrusionOk="0" h="48739" w="51239">
                  <a:moveTo>
                    <a:pt x="25758" y="920"/>
                  </a:moveTo>
                  <a:lnTo>
                    <a:pt x="50393" y="37928"/>
                  </a:lnTo>
                  <a:lnTo>
                    <a:pt x="25592" y="48076"/>
                  </a:lnTo>
                  <a:lnTo>
                    <a:pt x="847" y="37432"/>
                  </a:lnTo>
                  <a:lnTo>
                    <a:pt x="25758" y="920"/>
                  </a:lnTo>
                  <a:close/>
                  <a:moveTo>
                    <a:pt x="25758" y="1"/>
                  </a:moveTo>
                  <a:cubicBezTo>
                    <a:pt x="25629" y="1"/>
                    <a:pt x="25537" y="38"/>
                    <a:pt x="25482" y="130"/>
                  </a:cubicBezTo>
                  <a:lnTo>
                    <a:pt x="74" y="37376"/>
                  </a:lnTo>
                  <a:cubicBezTo>
                    <a:pt x="38" y="37450"/>
                    <a:pt x="1" y="37560"/>
                    <a:pt x="38" y="37652"/>
                  </a:cubicBezTo>
                  <a:cubicBezTo>
                    <a:pt x="56" y="37744"/>
                    <a:pt x="130" y="37818"/>
                    <a:pt x="222" y="37873"/>
                  </a:cubicBezTo>
                  <a:lnTo>
                    <a:pt x="25445" y="48720"/>
                  </a:lnTo>
                  <a:cubicBezTo>
                    <a:pt x="25500" y="48738"/>
                    <a:pt x="25537" y="48738"/>
                    <a:pt x="25592" y="48738"/>
                  </a:cubicBezTo>
                  <a:cubicBezTo>
                    <a:pt x="25629" y="48738"/>
                    <a:pt x="25684" y="48738"/>
                    <a:pt x="25702" y="48720"/>
                  </a:cubicBezTo>
                  <a:lnTo>
                    <a:pt x="51036" y="38369"/>
                  </a:lnTo>
                  <a:cubicBezTo>
                    <a:pt x="51128" y="38332"/>
                    <a:pt x="51183" y="38259"/>
                    <a:pt x="51220" y="38167"/>
                  </a:cubicBezTo>
                  <a:cubicBezTo>
                    <a:pt x="51238" y="38075"/>
                    <a:pt x="51220" y="37983"/>
                    <a:pt x="51165" y="37891"/>
                  </a:cubicBezTo>
                  <a:lnTo>
                    <a:pt x="26033" y="130"/>
                  </a:lnTo>
                  <a:cubicBezTo>
                    <a:pt x="25960" y="38"/>
                    <a:pt x="25868" y="1"/>
                    <a:pt x="257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5"/>
            <p:cNvSpPr/>
            <p:nvPr/>
          </p:nvSpPr>
          <p:spPr>
            <a:xfrm>
              <a:off x="2942925" y="629500"/>
              <a:ext cx="16125" cy="50600"/>
            </a:xfrm>
            <a:custGeom>
              <a:rect b="b" l="l" r="r" t="t"/>
              <a:pathLst>
                <a:path extrusionOk="0" h="2024" w="645">
                  <a:moveTo>
                    <a:pt x="332" y="1"/>
                  </a:moveTo>
                  <a:cubicBezTo>
                    <a:pt x="148" y="1"/>
                    <a:pt x="1" y="130"/>
                    <a:pt x="1" y="313"/>
                  </a:cubicBezTo>
                  <a:lnTo>
                    <a:pt x="1" y="1692"/>
                  </a:lnTo>
                  <a:cubicBezTo>
                    <a:pt x="1" y="1876"/>
                    <a:pt x="148" y="2023"/>
                    <a:pt x="332" y="2023"/>
                  </a:cubicBezTo>
                  <a:cubicBezTo>
                    <a:pt x="515" y="2023"/>
                    <a:pt x="644" y="1876"/>
                    <a:pt x="644" y="1692"/>
                  </a:cubicBezTo>
                  <a:lnTo>
                    <a:pt x="644" y="313"/>
                  </a:lnTo>
                  <a:cubicBezTo>
                    <a:pt x="644" y="130"/>
                    <a:pt x="497"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5"/>
            <p:cNvSpPr/>
            <p:nvPr/>
          </p:nvSpPr>
          <p:spPr>
            <a:xfrm>
              <a:off x="2942925" y="729700"/>
              <a:ext cx="16125" cy="1008425"/>
            </a:xfrm>
            <a:custGeom>
              <a:rect b="b" l="l" r="r" t="t"/>
              <a:pathLst>
                <a:path extrusionOk="0" h="40337" w="645">
                  <a:moveTo>
                    <a:pt x="332" y="1"/>
                  </a:moveTo>
                  <a:cubicBezTo>
                    <a:pt x="148" y="1"/>
                    <a:pt x="1" y="148"/>
                    <a:pt x="1" y="332"/>
                  </a:cubicBezTo>
                  <a:lnTo>
                    <a:pt x="1" y="2997"/>
                  </a:lnTo>
                  <a:cubicBezTo>
                    <a:pt x="1" y="3181"/>
                    <a:pt x="148" y="3310"/>
                    <a:pt x="332" y="3310"/>
                  </a:cubicBezTo>
                  <a:cubicBezTo>
                    <a:pt x="515" y="3310"/>
                    <a:pt x="644" y="3163"/>
                    <a:pt x="644" y="2979"/>
                  </a:cubicBezTo>
                  <a:lnTo>
                    <a:pt x="644" y="332"/>
                  </a:lnTo>
                  <a:cubicBezTo>
                    <a:pt x="644" y="148"/>
                    <a:pt x="497" y="1"/>
                    <a:pt x="332" y="1"/>
                  </a:cubicBezTo>
                  <a:close/>
                  <a:moveTo>
                    <a:pt x="332" y="5295"/>
                  </a:moveTo>
                  <a:cubicBezTo>
                    <a:pt x="148" y="5295"/>
                    <a:pt x="1" y="5424"/>
                    <a:pt x="1" y="5608"/>
                  </a:cubicBezTo>
                  <a:lnTo>
                    <a:pt x="1" y="8274"/>
                  </a:lnTo>
                  <a:cubicBezTo>
                    <a:pt x="1" y="8458"/>
                    <a:pt x="148" y="8605"/>
                    <a:pt x="332" y="8605"/>
                  </a:cubicBezTo>
                  <a:cubicBezTo>
                    <a:pt x="515" y="8605"/>
                    <a:pt x="644" y="8439"/>
                    <a:pt x="644" y="8255"/>
                  </a:cubicBezTo>
                  <a:lnTo>
                    <a:pt x="644" y="5608"/>
                  </a:lnTo>
                  <a:cubicBezTo>
                    <a:pt x="644" y="5424"/>
                    <a:pt x="497" y="5295"/>
                    <a:pt x="332" y="5295"/>
                  </a:cubicBezTo>
                  <a:close/>
                  <a:moveTo>
                    <a:pt x="332" y="10608"/>
                  </a:moveTo>
                  <a:cubicBezTo>
                    <a:pt x="148" y="10608"/>
                    <a:pt x="1" y="10737"/>
                    <a:pt x="1" y="10921"/>
                  </a:cubicBezTo>
                  <a:lnTo>
                    <a:pt x="1" y="13568"/>
                  </a:lnTo>
                  <a:cubicBezTo>
                    <a:pt x="1" y="13752"/>
                    <a:pt x="148" y="13881"/>
                    <a:pt x="332" y="13881"/>
                  </a:cubicBezTo>
                  <a:cubicBezTo>
                    <a:pt x="515" y="13881"/>
                    <a:pt x="644" y="13752"/>
                    <a:pt x="644" y="13568"/>
                  </a:cubicBezTo>
                  <a:lnTo>
                    <a:pt x="644" y="10921"/>
                  </a:lnTo>
                  <a:cubicBezTo>
                    <a:pt x="644" y="10737"/>
                    <a:pt x="497" y="10608"/>
                    <a:pt x="332" y="10608"/>
                  </a:cubicBezTo>
                  <a:close/>
                  <a:moveTo>
                    <a:pt x="332" y="15885"/>
                  </a:moveTo>
                  <a:cubicBezTo>
                    <a:pt x="148" y="15885"/>
                    <a:pt x="1" y="16014"/>
                    <a:pt x="1" y="16216"/>
                  </a:cubicBezTo>
                  <a:lnTo>
                    <a:pt x="1" y="18845"/>
                  </a:lnTo>
                  <a:cubicBezTo>
                    <a:pt x="1" y="19029"/>
                    <a:pt x="148" y="19176"/>
                    <a:pt x="332" y="19176"/>
                  </a:cubicBezTo>
                  <a:cubicBezTo>
                    <a:pt x="515" y="19176"/>
                    <a:pt x="644" y="19029"/>
                    <a:pt x="644" y="18845"/>
                  </a:cubicBezTo>
                  <a:lnTo>
                    <a:pt x="644" y="16216"/>
                  </a:lnTo>
                  <a:cubicBezTo>
                    <a:pt x="644" y="16014"/>
                    <a:pt x="497" y="15885"/>
                    <a:pt x="332" y="15885"/>
                  </a:cubicBezTo>
                  <a:close/>
                  <a:moveTo>
                    <a:pt x="332" y="21180"/>
                  </a:moveTo>
                  <a:cubicBezTo>
                    <a:pt x="148" y="21180"/>
                    <a:pt x="1" y="21308"/>
                    <a:pt x="1" y="21492"/>
                  </a:cubicBezTo>
                  <a:lnTo>
                    <a:pt x="1" y="24158"/>
                  </a:lnTo>
                  <a:cubicBezTo>
                    <a:pt x="1" y="24342"/>
                    <a:pt x="148" y="24489"/>
                    <a:pt x="332" y="24489"/>
                  </a:cubicBezTo>
                  <a:cubicBezTo>
                    <a:pt x="515" y="24489"/>
                    <a:pt x="644" y="24323"/>
                    <a:pt x="644" y="24139"/>
                  </a:cubicBezTo>
                  <a:lnTo>
                    <a:pt x="644" y="21492"/>
                  </a:lnTo>
                  <a:cubicBezTo>
                    <a:pt x="644" y="21308"/>
                    <a:pt x="497" y="21180"/>
                    <a:pt x="332" y="21180"/>
                  </a:cubicBezTo>
                  <a:close/>
                  <a:moveTo>
                    <a:pt x="332" y="26474"/>
                  </a:moveTo>
                  <a:cubicBezTo>
                    <a:pt x="148" y="26474"/>
                    <a:pt x="1" y="26621"/>
                    <a:pt x="1" y="26805"/>
                  </a:cubicBezTo>
                  <a:lnTo>
                    <a:pt x="1" y="29453"/>
                  </a:lnTo>
                  <a:cubicBezTo>
                    <a:pt x="1" y="29636"/>
                    <a:pt x="148" y="29765"/>
                    <a:pt x="332" y="29765"/>
                  </a:cubicBezTo>
                  <a:cubicBezTo>
                    <a:pt x="515" y="29765"/>
                    <a:pt x="644" y="29636"/>
                    <a:pt x="644" y="29453"/>
                  </a:cubicBezTo>
                  <a:lnTo>
                    <a:pt x="644" y="26805"/>
                  </a:lnTo>
                  <a:cubicBezTo>
                    <a:pt x="644" y="26621"/>
                    <a:pt x="497" y="26474"/>
                    <a:pt x="332" y="26474"/>
                  </a:cubicBezTo>
                  <a:close/>
                  <a:moveTo>
                    <a:pt x="332" y="31769"/>
                  </a:moveTo>
                  <a:cubicBezTo>
                    <a:pt x="148" y="31769"/>
                    <a:pt x="1" y="31898"/>
                    <a:pt x="1" y="32082"/>
                  </a:cubicBezTo>
                  <a:lnTo>
                    <a:pt x="1" y="34729"/>
                  </a:lnTo>
                  <a:cubicBezTo>
                    <a:pt x="1" y="34913"/>
                    <a:pt x="148" y="35060"/>
                    <a:pt x="332" y="35060"/>
                  </a:cubicBezTo>
                  <a:cubicBezTo>
                    <a:pt x="515" y="35060"/>
                    <a:pt x="644" y="34913"/>
                    <a:pt x="644" y="34729"/>
                  </a:cubicBezTo>
                  <a:lnTo>
                    <a:pt x="644" y="32082"/>
                  </a:lnTo>
                  <a:cubicBezTo>
                    <a:pt x="644" y="31898"/>
                    <a:pt x="497" y="31769"/>
                    <a:pt x="332" y="31769"/>
                  </a:cubicBezTo>
                  <a:close/>
                  <a:moveTo>
                    <a:pt x="332" y="37045"/>
                  </a:moveTo>
                  <a:cubicBezTo>
                    <a:pt x="148" y="37045"/>
                    <a:pt x="1" y="37192"/>
                    <a:pt x="1" y="37376"/>
                  </a:cubicBezTo>
                  <a:lnTo>
                    <a:pt x="1" y="40024"/>
                  </a:lnTo>
                  <a:cubicBezTo>
                    <a:pt x="1" y="40207"/>
                    <a:pt x="148" y="40336"/>
                    <a:pt x="332" y="40336"/>
                  </a:cubicBezTo>
                  <a:cubicBezTo>
                    <a:pt x="515" y="40336"/>
                    <a:pt x="644" y="40207"/>
                    <a:pt x="644" y="40024"/>
                  </a:cubicBezTo>
                  <a:lnTo>
                    <a:pt x="644" y="37376"/>
                  </a:lnTo>
                  <a:cubicBezTo>
                    <a:pt x="644" y="37192"/>
                    <a:pt x="497" y="37045"/>
                    <a:pt x="332" y="370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5"/>
            <p:cNvSpPr/>
            <p:nvPr/>
          </p:nvSpPr>
          <p:spPr>
            <a:xfrm>
              <a:off x="2942925" y="1788650"/>
              <a:ext cx="16125" cy="50575"/>
            </a:xfrm>
            <a:custGeom>
              <a:rect b="b" l="l" r="r" t="t"/>
              <a:pathLst>
                <a:path extrusionOk="0" h="2023" w="645">
                  <a:moveTo>
                    <a:pt x="332" y="0"/>
                  </a:moveTo>
                  <a:cubicBezTo>
                    <a:pt x="148" y="0"/>
                    <a:pt x="1" y="129"/>
                    <a:pt x="1" y="331"/>
                  </a:cubicBezTo>
                  <a:lnTo>
                    <a:pt x="1" y="1710"/>
                  </a:lnTo>
                  <a:cubicBezTo>
                    <a:pt x="1" y="1894"/>
                    <a:pt x="148" y="2023"/>
                    <a:pt x="332" y="2023"/>
                  </a:cubicBezTo>
                  <a:cubicBezTo>
                    <a:pt x="515" y="2023"/>
                    <a:pt x="644" y="1857"/>
                    <a:pt x="644" y="1710"/>
                  </a:cubicBezTo>
                  <a:lnTo>
                    <a:pt x="644" y="331"/>
                  </a:lnTo>
                  <a:cubicBezTo>
                    <a:pt x="644" y="129"/>
                    <a:pt x="497"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1" name="Google Shape;901;p5"/>
          <p:cNvGrpSpPr/>
          <p:nvPr/>
        </p:nvGrpSpPr>
        <p:grpSpPr>
          <a:xfrm>
            <a:off x="4505900" y="4156786"/>
            <a:ext cx="415036" cy="394786"/>
            <a:chOff x="2307275" y="629500"/>
            <a:chExt cx="1280975" cy="1218475"/>
          </a:xfrm>
        </p:grpSpPr>
        <p:sp>
          <p:nvSpPr>
            <p:cNvPr id="902" name="Google Shape;902;p5"/>
            <p:cNvSpPr/>
            <p:nvPr/>
          </p:nvSpPr>
          <p:spPr>
            <a:xfrm>
              <a:off x="2307275" y="629500"/>
              <a:ext cx="1280975" cy="1218475"/>
            </a:xfrm>
            <a:custGeom>
              <a:rect b="b" l="l" r="r" t="t"/>
              <a:pathLst>
                <a:path extrusionOk="0" h="48739" w="51239">
                  <a:moveTo>
                    <a:pt x="25758" y="920"/>
                  </a:moveTo>
                  <a:lnTo>
                    <a:pt x="50393" y="37928"/>
                  </a:lnTo>
                  <a:lnTo>
                    <a:pt x="25592" y="48076"/>
                  </a:lnTo>
                  <a:lnTo>
                    <a:pt x="847" y="37432"/>
                  </a:lnTo>
                  <a:lnTo>
                    <a:pt x="25758" y="920"/>
                  </a:lnTo>
                  <a:close/>
                  <a:moveTo>
                    <a:pt x="25758" y="1"/>
                  </a:moveTo>
                  <a:cubicBezTo>
                    <a:pt x="25629" y="1"/>
                    <a:pt x="25537" y="38"/>
                    <a:pt x="25482" y="130"/>
                  </a:cubicBezTo>
                  <a:lnTo>
                    <a:pt x="74" y="37376"/>
                  </a:lnTo>
                  <a:cubicBezTo>
                    <a:pt x="38" y="37450"/>
                    <a:pt x="1" y="37560"/>
                    <a:pt x="38" y="37652"/>
                  </a:cubicBezTo>
                  <a:cubicBezTo>
                    <a:pt x="56" y="37744"/>
                    <a:pt x="130" y="37818"/>
                    <a:pt x="222" y="37873"/>
                  </a:cubicBezTo>
                  <a:lnTo>
                    <a:pt x="25445" y="48720"/>
                  </a:lnTo>
                  <a:cubicBezTo>
                    <a:pt x="25500" y="48738"/>
                    <a:pt x="25537" y="48738"/>
                    <a:pt x="25592" y="48738"/>
                  </a:cubicBezTo>
                  <a:cubicBezTo>
                    <a:pt x="25629" y="48738"/>
                    <a:pt x="25684" y="48738"/>
                    <a:pt x="25702" y="48720"/>
                  </a:cubicBezTo>
                  <a:lnTo>
                    <a:pt x="51036" y="38369"/>
                  </a:lnTo>
                  <a:cubicBezTo>
                    <a:pt x="51128" y="38332"/>
                    <a:pt x="51183" y="38259"/>
                    <a:pt x="51220" y="38167"/>
                  </a:cubicBezTo>
                  <a:cubicBezTo>
                    <a:pt x="51238" y="38075"/>
                    <a:pt x="51220" y="37983"/>
                    <a:pt x="51165" y="37891"/>
                  </a:cubicBezTo>
                  <a:lnTo>
                    <a:pt x="26033" y="130"/>
                  </a:lnTo>
                  <a:cubicBezTo>
                    <a:pt x="25960" y="38"/>
                    <a:pt x="25868" y="1"/>
                    <a:pt x="257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5"/>
            <p:cNvSpPr/>
            <p:nvPr/>
          </p:nvSpPr>
          <p:spPr>
            <a:xfrm>
              <a:off x="2942925" y="629500"/>
              <a:ext cx="16125" cy="50600"/>
            </a:xfrm>
            <a:custGeom>
              <a:rect b="b" l="l" r="r" t="t"/>
              <a:pathLst>
                <a:path extrusionOk="0" h="2024" w="645">
                  <a:moveTo>
                    <a:pt x="332" y="1"/>
                  </a:moveTo>
                  <a:cubicBezTo>
                    <a:pt x="148" y="1"/>
                    <a:pt x="1" y="130"/>
                    <a:pt x="1" y="313"/>
                  </a:cubicBezTo>
                  <a:lnTo>
                    <a:pt x="1" y="1692"/>
                  </a:lnTo>
                  <a:cubicBezTo>
                    <a:pt x="1" y="1876"/>
                    <a:pt x="148" y="2023"/>
                    <a:pt x="332" y="2023"/>
                  </a:cubicBezTo>
                  <a:cubicBezTo>
                    <a:pt x="515" y="2023"/>
                    <a:pt x="644" y="1876"/>
                    <a:pt x="644" y="1692"/>
                  </a:cubicBezTo>
                  <a:lnTo>
                    <a:pt x="644" y="313"/>
                  </a:lnTo>
                  <a:cubicBezTo>
                    <a:pt x="644" y="130"/>
                    <a:pt x="497"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5"/>
            <p:cNvSpPr/>
            <p:nvPr/>
          </p:nvSpPr>
          <p:spPr>
            <a:xfrm>
              <a:off x="2942925" y="729700"/>
              <a:ext cx="16125" cy="1008425"/>
            </a:xfrm>
            <a:custGeom>
              <a:rect b="b" l="l" r="r" t="t"/>
              <a:pathLst>
                <a:path extrusionOk="0" h="40337" w="645">
                  <a:moveTo>
                    <a:pt x="332" y="1"/>
                  </a:moveTo>
                  <a:cubicBezTo>
                    <a:pt x="148" y="1"/>
                    <a:pt x="1" y="148"/>
                    <a:pt x="1" y="332"/>
                  </a:cubicBezTo>
                  <a:lnTo>
                    <a:pt x="1" y="2997"/>
                  </a:lnTo>
                  <a:cubicBezTo>
                    <a:pt x="1" y="3181"/>
                    <a:pt x="148" y="3310"/>
                    <a:pt x="332" y="3310"/>
                  </a:cubicBezTo>
                  <a:cubicBezTo>
                    <a:pt x="515" y="3310"/>
                    <a:pt x="644" y="3163"/>
                    <a:pt x="644" y="2979"/>
                  </a:cubicBezTo>
                  <a:lnTo>
                    <a:pt x="644" y="332"/>
                  </a:lnTo>
                  <a:cubicBezTo>
                    <a:pt x="644" y="148"/>
                    <a:pt x="497" y="1"/>
                    <a:pt x="332" y="1"/>
                  </a:cubicBezTo>
                  <a:close/>
                  <a:moveTo>
                    <a:pt x="332" y="5295"/>
                  </a:moveTo>
                  <a:cubicBezTo>
                    <a:pt x="148" y="5295"/>
                    <a:pt x="1" y="5424"/>
                    <a:pt x="1" y="5608"/>
                  </a:cubicBezTo>
                  <a:lnTo>
                    <a:pt x="1" y="8274"/>
                  </a:lnTo>
                  <a:cubicBezTo>
                    <a:pt x="1" y="8458"/>
                    <a:pt x="148" y="8605"/>
                    <a:pt x="332" y="8605"/>
                  </a:cubicBezTo>
                  <a:cubicBezTo>
                    <a:pt x="515" y="8605"/>
                    <a:pt x="644" y="8439"/>
                    <a:pt x="644" y="8255"/>
                  </a:cubicBezTo>
                  <a:lnTo>
                    <a:pt x="644" y="5608"/>
                  </a:lnTo>
                  <a:cubicBezTo>
                    <a:pt x="644" y="5424"/>
                    <a:pt x="497" y="5295"/>
                    <a:pt x="332" y="5295"/>
                  </a:cubicBezTo>
                  <a:close/>
                  <a:moveTo>
                    <a:pt x="332" y="10608"/>
                  </a:moveTo>
                  <a:cubicBezTo>
                    <a:pt x="148" y="10608"/>
                    <a:pt x="1" y="10737"/>
                    <a:pt x="1" y="10921"/>
                  </a:cubicBezTo>
                  <a:lnTo>
                    <a:pt x="1" y="13568"/>
                  </a:lnTo>
                  <a:cubicBezTo>
                    <a:pt x="1" y="13752"/>
                    <a:pt x="148" y="13881"/>
                    <a:pt x="332" y="13881"/>
                  </a:cubicBezTo>
                  <a:cubicBezTo>
                    <a:pt x="515" y="13881"/>
                    <a:pt x="644" y="13752"/>
                    <a:pt x="644" y="13568"/>
                  </a:cubicBezTo>
                  <a:lnTo>
                    <a:pt x="644" y="10921"/>
                  </a:lnTo>
                  <a:cubicBezTo>
                    <a:pt x="644" y="10737"/>
                    <a:pt x="497" y="10608"/>
                    <a:pt x="332" y="10608"/>
                  </a:cubicBezTo>
                  <a:close/>
                  <a:moveTo>
                    <a:pt x="332" y="15885"/>
                  </a:moveTo>
                  <a:cubicBezTo>
                    <a:pt x="148" y="15885"/>
                    <a:pt x="1" y="16014"/>
                    <a:pt x="1" y="16216"/>
                  </a:cubicBezTo>
                  <a:lnTo>
                    <a:pt x="1" y="18845"/>
                  </a:lnTo>
                  <a:cubicBezTo>
                    <a:pt x="1" y="19029"/>
                    <a:pt x="148" y="19176"/>
                    <a:pt x="332" y="19176"/>
                  </a:cubicBezTo>
                  <a:cubicBezTo>
                    <a:pt x="515" y="19176"/>
                    <a:pt x="644" y="19029"/>
                    <a:pt x="644" y="18845"/>
                  </a:cubicBezTo>
                  <a:lnTo>
                    <a:pt x="644" y="16216"/>
                  </a:lnTo>
                  <a:cubicBezTo>
                    <a:pt x="644" y="16014"/>
                    <a:pt x="497" y="15885"/>
                    <a:pt x="332" y="15885"/>
                  </a:cubicBezTo>
                  <a:close/>
                  <a:moveTo>
                    <a:pt x="332" y="21180"/>
                  </a:moveTo>
                  <a:cubicBezTo>
                    <a:pt x="148" y="21180"/>
                    <a:pt x="1" y="21308"/>
                    <a:pt x="1" y="21492"/>
                  </a:cubicBezTo>
                  <a:lnTo>
                    <a:pt x="1" y="24158"/>
                  </a:lnTo>
                  <a:cubicBezTo>
                    <a:pt x="1" y="24342"/>
                    <a:pt x="148" y="24489"/>
                    <a:pt x="332" y="24489"/>
                  </a:cubicBezTo>
                  <a:cubicBezTo>
                    <a:pt x="515" y="24489"/>
                    <a:pt x="644" y="24323"/>
                    <a:pt x="644" y="24139"/>
                  </a:cubicBezTo>
                  <a:lnTo>
                    <a:pt x="644" y="21492"/>
                  </a:lnTo>
                  <a:cubicBezTo>
                    <a:pt x="644" y="21308"/>
                    <a:pt x="497" y="21180"/>
                    <a:pt x="332" y="21180"/>
                  </a:cubicBezTo>
                  <a:close/>
                  <a:moveTo>
                    <a:pt x="332" y="26474"/>
                  </a:moveTo>
                  <a:cubicBezTo>
                    <a:pt x="148" y="26474"/>
                    <a:pt x="1" y="26621"/>
                    <a:pt x="1" y="26805"/>
                  </a:cubicBezTo>
                  <a:lnTo>
                    <a:pt x="1" y="29453"/>
                  </a:lnTo>
                  <a:cubicBezTo>
                    <a:pt x="1" y="29636"/>
                    <a:pt x="148" y="29765"/>
                    <a:pt x="332" y="29765"/>
                  </a:cubicBezTo>
                  <a:cubicBezTo>
                    <a:pt x="515" y="29765"/>
                    <a:pt x="644" y="29636"/>
                    <a:pt x="644" y="29453"/>
                  </a:cubicBezTo>
                  <a:lnTo>
                    <a:pt x="644" y="26805"/>
                  </a:lnTo>
                  <a:cubicBezTo>
                    <a:pt x="644" y="26621"/>
                    <a:pt x="497" y="26474"/>
                    <a:pt x="332" y="26474"/>
                  </a:cubicBezTo>
                  <a:close/>
                  <a:moveTo>
                    <a:pt x="332" y="31769"/>
                  </a:moveTo>
                  <a:cubicBezTo>
                    <a:pt x="148" y="31769"/>
                    <a:pt x="1" y="31898"/>
                    <a:pt x="1" y="32082"/>
                  </a:cubicBezTo>
                  <a:lnTo>
                    <a:pt x="1" y="34729"/>
                  </a:lnTo>
                  <a:cubicBezTo>
                    <a:pt x="1" y="34913"/>
                    <a:pt x="148" y="35060"/>
                    <a:pt x="332" y="35060"/>
                  </a:cubicBezTo>
                  <a:cubicBezTo>
                    <a:pt x="515" y="35060"/>
                    <a:pt x="644" y="34913"/>
                    <a:pt x="644" y="34729"/>
                  </a:cubicBezTo>
                  <a:lnTo>
                    <a:pt x="644" y="32082"/>
                  </a:lnTo>
                  <a:cubicBezTo>
                    <a:pt x="644" y="31898"/>
                    <a:pt x="497" y="31769"/>
                    <a:pt x="332" y="31769"/>
                  </a:cubicBezTo>
                  <a:close/>
                  <a:moveTo>
                    <a:pt x="332" y="37045"/>
                  </a:moveTo>
                  <a:cubicBezTo>
                    <a:pt x="148" y="37045"/>
                    <a:pt x="1" y="37192"/>
                    <a:pt x="1" y="37376"/>
                  </a:cubicBezTo>
                  <a:lnTo>
                    <a:pt x="1" y="40024"/>
                  </a:lnTo>
                  <a:cubicBezTo>
                    <a:pt x="1" y="40207"/>
                    <a:pt x="148" y="40336"/>
                    <a:pt x="332" y="40336"/>
                  </a:cubicBezTo>
                  <a:cubicBezTo>
                    <a:pt x="515" y="40336"/>
                    <a:pt x="644" y="40207"/>
                    <a:pt x="644" y="40024"/>
                  </a:cubicBezTo>
                  <a:lnTo>
                    <a:pt x="644" y="37376"/>
                  </a:lnTo>
                  <a:cubicBezTo>
                    <a:pt x="644" y="37192"/>
                    <a:pt x="497" y="37045"/>
                    <a:pt x="332" y="370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5"/>
            <p:cNvSpPr/>
            <p:nvPr/>
          </p:nvSpPr>
          <p:spPr>
            <a:xfrm>
              <a:off x="2942925" y="1788650"/>
              <a:ext cx="16125" cy="50575"/>
            </a:xfrm>
            <a:custGeom>
              <a:rect b="b" l="l" r="r" t="t"/>
              <a:pathLst>
                <a:path extrusionOk="0" h="2023" w="645">
                  <a:moveTo>
                    <a:pt x="332" y="0"/>
                  </a:moveTo>
                  <a:cubicBezTo>
                    <a:pt x="148" y="0"/>
                    <a:pt x="1" y="129"/>
                    <a:pt x="1" y="331"/>
                  </a:cubicBezTo>
                  <a:lnTo>
                    <a:pt x="1" y="1710"/>
                  </a:lnTo>
                  <a:cubicBezTo>
                    <a:pt x="1" y="1894"/>
                    <a:pt x="148" y="2023"/>
                    <a:pt x="332" y="2023"/>
                  </a:cubicBezTo>
                  <a:cubicBezTo>
                    <a:pt x="515" y="2023"/>
                    <a:pt x="644" y="1857"/>
                    <a:pt x="644" y="1710"/>
                  </a:cubicBezTo>
                  <a:lnTo>
                    <a:pt x="644" y="331"/>
                  </a:lnTo>
                  <a:cubicBezTo>
                    <a:pt x="644" y="129"/>
                    <a:pt x="497"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6" name="Shape 906"/>
        <p:cNvGrpSpPr/>
        <p:nvPr/>
      </p:nvGrpSpPr>
      <p:grpSpPr>
        <a:xfrm>
          <a:off x="0" y="0"/>
          <a:ext cx="0" cy="0"/>
          <a:chOff x="0" y="0"/>
          <a:chExt cx="0" cy="0"/>
        </a:xfrm>
      </p:grpSpPr>
      <p:sp>
        <p:nvSpPr>
          <p:cNvPr id="907" name="Google Shape;907;p6"/>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8" name="Google Shape;908;p6"/>
          <p:cNvGrpSpPr/>
          <p:nvPr/>
        </p:nvGrpSpPr>
        <p:grpSpPr>
          <a:xfrm rot="5400000">
            <a:off x="-1189950" y="3043639"/>
            <a:ext cx="2005201" cy="854579"/>
            <a:chOff x="-2718975" y="792300"/>
            <a:chExt cx="2005201" cy="854579"/>
          </a:xfrm>
        </p:grpSpPr>
        <p:sp>
          <p:nvSpPr>
            <p:cNvPr id="909" name="Google Shape;909;p6"/>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93" name="Google Shape;993;p6"/>
          <p:cNvCxnSpPr/>
          <p:nvPr/>
        </p:nvCxnSpPr>
        <p:spPr>
          <a:xfrm>
            <a:off x="600140" y="1087900"/>
            <a:ext cx="4068600" cy="0"/>
          </a:xfrm>
          <a:prstGeom prst="straightConnector1">
            <a:avLst/>
          </a:prstGeom>
          <a:noFill/>
          <a:ln cap="flat" cmpd="sng" w="9525">
            <a:solidFill>
              <a:srgbClr val="DAC6FF"/>
            </a:solidFill>
            <a:prstDash val="solid"/>
            <a:round/>
            <a:headEnd len="sm" w="sm" type="none"/>
            <a:tailEnd len="sm" w="sm" type="none"/>
          </a:ln>
        </p:spPr>
      </p:cxnSp>
      <p:cxnSp>
        <p:nvCxnSpPr>
          <p:cNvPr id="994" name="Google Shape;994;p6"/>
          <p:cNvCxnSpPr/>
          <p:nvPr/>
        </p:nvCxnSpPr>
        <p:spPr>
          <a:xfrm>
            <a:off x="4668800" y="529825"/>
            <a:ext cx="0" cy="4103100"/>
          </a:xfrm>
          <a:prstGeom prst="straightConnector1">
            <a:avLst/>
          </a:prstGeom>
          <a:noFill/>
          <a:ln cap="flat" cmpd="sng" w="9525">
            <a:solidFill>
              <a:srgbClr val="DAC6FF"/>
            </a:solidFill>
            <a:prstDash val="solid"/>
            <a:round/>
            <a:headEnd len="sm" w="sm" type="none"/>
            <a:tailEnd len="sm" w="sm" type="none"/>
          </a:ln>
        </p:spPr>
      </p:cxnSp>
      <p:cxnSp>
        <p:nvCxnSpPr>
          <p:cNvPr id="995" name="Google Shape;995;p6"/>
          <p:cNvCxnSpPr/>
          <p:nvPr/>
        </p:nvCxnSpPr>
        <p:spPr>
          <a:xfrm>
            <a:off x="4096050" y="529825"/>
            <a:ext cx="0" cy="4103100"/>
          </a:xfrm>
          <a:prstGeom prst="straightConnector1">
            <a:avLst/>
          </a:prstGeom>
          <a:noFill/>
          <a:ln cap="flat" cmpd="sng" w="9525">
            <a:solidFill>
              <a:srgbClr val="DAC6FF"/>
            </a:solidFill>
            <a:prstDash val="solid"/>
            <a:round/>
            <a:headEnd len="sm" w="sm" type="none"/>
            <a:tailEnd len="sm" w="sm" type="none"/>
          </a:ln>
        </p:spPr>
      </p:cxnSp>
      <p:cxnSp>
        <p:nvCxnSpPr>
          <p:cNvPr id="996" name="Google Shape;996;p6"/>
          <p:cNvCxnSpPr/>
          <p:nvPr/>
        </p:nvCxnSpPr>
        <p:spPr>
          <a:xfrm>
            <a:off x="592050" y="4173975"/>
            <a:ext cx="4075500" cy="0"/>
          </a:xfrm>
          <a:prstGeom prst="straightConnector1">
            <a:avLst/>
          </a:prstGeom>
          <a:noFill/>
          <a:ln cap="flat" cmpd="sng" w="9525">
            <a:solidFill>
              <a:srgbClr val="DAC6FF"/>
            </a:solidFill>
            <a:prstDash val="solid"/>
            <a:round/>
            <a:headEnd len="sm" w="sm" type="none"/>
            <a:tailEnd len="sm" w="sm" type="none"/>
          </a:ln>
        </p:spPr>
      </p:cxnSp>
      <p:grpSp>
        <p:nvGrpSpPr>
          <p:cNvPr id="997" name="Google Shape;997;p6"/>
          <p:cNvGrpSpPr/>
          <p:nvPr/>
        </p:nvGrpSpPr>
        <p:grpSpPr>
          <a:xfrm>
            <a:off x="8806425" y="660600"/>
            <a:ext cx="2005201" cy="854579"/>
            <a:chOff x="-2718975" y="792300"/>
            <a:chExt cx="2005201" cy="854579"/>
          </a:xfrm>
        </p:grpSpPr>
        <p:sp>
          <p:nvSpPr>
            <p:cNvPr id="998" name="Google Shape;998;p6"/>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6"/>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6"/>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6"/>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6"/>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6"/>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6"/>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6"/>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6"/>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6"/>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6"/>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6"/>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6"/>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6"/>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6"/>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6"/>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2" name="Google Shape;1082;p6"/>
          <p:cNvGrpSpPr/>
          <p:nvPr/>
        </p:nvGrpSpPr>
        <p:grpSpPr>
          <a:xfrm>
            <a:off x="605204" y="93604"/>
            <a:ext cx="299035" cy="345618"/>
            <a:chOff x="897854" y="106279"/>
            <a:chExt cx="299035" cy="345618"/>
          </a:xfrm>
        </p:grpSpPr>
        <p:sp>
          <p:nvSpPr>
            <p:cNvPr id="1083" name="Google Shape;1083;p6"/>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6"/>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6"/>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94" name="Google Shape;1094;p6"/>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1095" name="Google Shape;1095;p6"/>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1096" name="Google Shape;1096;p6"/>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1097" name="Google Shape;1097;p6"/>
          <p:cNvGrpSpPr/>
          <p:nvPr/>
        </p:nvGrpSpPr>
        <p:grpSpPr>
          <a:xfrm>
            <a:off x="843639" y="4771030"/>
            <a:ext cx="1602228" cy="187836"/>
            <a:chOff x="366376" y="4721042"/>
            <a:chExt cx="1602228" cy="187836"/>
          </a:xfrm>
        </p:grpSpPr>
        <p:sp>
          <p:nvSpPr>
            <p:cNvPr id="1098" name="Google Shape;1098;p6"/>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6"/>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6"/>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6"/>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6"/>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6" name="Google Shape;1116;p6"/>
          <p:cNvGrpSpPr/>
          <p:nvPr/>
        </p:nvGrpSpPr>
        <p:grpSpPr>
          <a:xfrm>
            <a:off x="4232904" y="636067"/>
            <a:ext cx="299035" cy="345618"/>
            <a:chOff x="897854" y="106279"/>
            <a:chExt cx="299035" cy="345618"/>
          </a:xfrm>
        </p:grpSpPr>
        <p:sp>
          <p:nvSpPr>
            <p:cNvPr id="1117" name="Google Shape;1117;p6"/>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6"/>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6"/>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6"/>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6"/>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6"/>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6"/>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6"/>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6"/>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8" name="Google Shape;1128;p6"/>
          <p:cNvGrpSpPr/>
          <p:nvPr/>
        </p:nvGrpSpPr>
        <p:grpSpPr>
          <a:xfrm>
            <a:off x="4232904" y="4230604"/>
            <a:ext cx="299035" cy="345618"/>
            <a:chOff x="897854" y="106279"/>
            <a:chExt cx="299035" cy="345618"/>
          </a:xfrm>
        </p:grpSpPr>
        <p:sp>
          <p:nvSpPr>
            <p:cNvPr id="1129" name="Google Shape;1129;p6"/>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6"/>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6"/>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6"/>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6"/>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6"/>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6"/>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6"/>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6"/>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6"/>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0" name="Google Shape;1140;p6"/>
          <p:cNvSpPr txBox="1"/>
          <p:nvPr>
            <p:ph type="ctrTitle"/>
          </p:nvPr>
        </p:nvSpPr>
        <p:spPr>
          <a:xfrm>
            <a:off x="4850275" y="996875"/>
            <a:ext cx="3465300" cy="76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b="1" sz="2500">
                <a:latin typeface="Montserrat"/>
                <a:ea typeface="Montserrat"/>
                <a:cs typeface="Montserrat"/>
                <a:sym typeface="Montserrat"/>
              </a:defRPr>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1141" name="Google Shape;1141;p6"/>
          <p:cNvSpPr txBox="1"/>
          <p:nvPr>
            <p:ph idx="1" type="subTitle"/>
          </p:nvPr>
        </p:nvSpPr>
        <p:spPr>
          <a:xfrm>
            <a:off x="4850275" y="1955775"/>
            <a:ext cx="3465300" cy="228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800"/>
              <a:buChar char="●"/>
              <a:defRPr sz="1400">
                <a:latin typeface="Montserrat"/>
                <a:ea typeface="Montserrat"/>
                <a:cs typeface="Montserrat"/>
                <a:sym typeface="Montserrat"/>
              </a:defRPr>
            </a:lvl1pPr>
            <a:lvl2pPr lvl="1" algn="r">
              <a:lnSpc>
                <a:spcPct val="100000"/>
              </a:lnSpc>
              <a:spcBef>
                <a:spcPts val="0"/>
              </a:spcBef>
              <a:spcAft>
                <a:spcPts val="0"/>
              </a:spcAft>
              <a:buSzPts val="1400"/>
              <a:buChar char="○"/>
              <a:defRPr/>
            </a:lvl2pPr>
            <a:lvl3pPr lvl="2" algn="r">
              <a:lnSpc>
                <a:spcPct val="100000"/>
              </a:lnSpc>
              <a:spcBef>
                <a:spcPts val="0"/>
              </a:spcBef>
              <a:spcAft>
                <a:spcPts val="0"/>
              </a:spcAft>
              <a:buSzPts val="1400"/>
              <a:buChar char="■"/>
              <a:defRPr/>
            </a:lvl3pPr>
            <a:lvl4pPr lvl="3" algn="r">
              <a:lnSpc>
                <a:spcPct val="100000"/>
              </a:lnSpc>
              <a:spcBef>
                <a:spcPts val="0"/>
              </a:spcBef>
              <a:spcAft>
                <a:spcPts val="0"/>
              </a:spcAft>
              <a:buSzPts val="1400"/>
              <a:buChar char="●"/>
              <a:defRPr/>
            </a:lvl4pPr>
            <a:lvl5pPr lvl="4" algn="r">
              <a:lnSpc>
                <a:spcPct val="100000"/>
              </a:lnSpc>
              <a:spcBef>
                <a:spcPts val="0"/>
              </a:spcBef>
              <a:spcAft>
                <a:spcPts val="0"/>
              </a:spcAft>
              <a:buSzPts val="1400"/>
              <a:buChar char="○"/>
              <a:defRPr/>
            </a:lvl5pPr>
            <a:lvl6pPr lvl="5" algn="r">
              <a:lnSpc>
                <a:spcPct val="100000"/>
              </a:lnSpc>
              <a:spcBef>
                <a:spcPts val="0"/>
              </a:spcBef>
              <a:spcAft>
                <a:spcPts val="0"/>
              </a:spcAft>
              <a:buSzPts val="1400"/>
              <a:buChar char="■"/>
              <a:defRPr/>
            </a:lvl6pPr>
            <a:lvl7pPr lvl="6" algn="r">
              <a:lnSpc>
                <a:spcPct val="100000"/>
              </a:lnSpc>
              <a:spcBef>
                <a:spcPts val="0"/>
              </a:spcBef>
              <a:spcAft>
                <a:spcPts val="0"/>
              </a:spcAft>
              <a:buSzPts val="1400"/>
              <a:buChar char="●"/>
              <a:defRPr/>
            </a:lvl7pPr>
            <a:lvl8pPr lvl="7" algn="r">
              <a:lnSpc>
                <a:spcPct val="100000"/>
              </a:lnSpc>
              <a:spcBef>
                <a:spcPts val="0"/>
              </a:spcBef>
              <a:spcAft>
                <a:spcPts val="0"/>
              </a:spcAft>
              <a:buSzPts val="1400"/>
              <a:buChar char="○"/>
              <a:defRPr/>
            </a:lvl8pPr>
            <a:lvl9pPr lvl="8" algn="r">
              <a:lnSpc>
                <a:spcPct val="100000"/>
              </a:lnSpc>
              <a:spcBef>
                <a:spcPts val="0"/>
              </a:spcBef>
              <a:spcAft>
                <a:spcPts val="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2" name="Shape 1142"/>
        <p:cNvGrpSpPr/>
        <p:nvPr/>
      </p:nvGrpSpPr>
      <p:grpSpPr>
        <a:xfrm>
          <a:off x="0" y="0"/>
          <a:ext cx="0" cy="0"/>
          <a:chOff x="0" y="0"/>
          <a:chExt cx="0" cy="0"/>
        </a:xfrm>
      </p:grpSpPr>
      <p:sp>
        <p:nvSpPr>
          <p:cNvPr id="1143" name="Google Shape;1143;p7"/>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
          <p:cNvSpPr txBox="1"/>
          <p:nvPr>
            <p:ph type="ctrTitle"/>
          </p:nvPr>
        </p:nvSpPr>
        <p:spPr>
          <a:xfrm>
            <a:off x="1559350" y="528725"/>
            <a:ext cx="6018000" cy="55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45" name="Google Shape;1145;p7"/>
          <p:cNvSpPr txBox="1"/>
          <p:nvPr>
            <p:ph idx="1" type="subTitle"/>
          </p:nvPr>
        </p:nvSpPr>
        <p:spPr>
          <a:xfrm>
            <a:off x="1164438" y="2833288"/>
            <a:ext cx="26367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46" name="Google Shape;1146;p7"/>
          <p:cNvSpPr txBox="1"/>
          <p:nvPr>
            <p:ph idx="2" type="subTitle"/>
          </p:nvPr>
        </p:nvSpPr>
        <p:spPr>
          <a:xfrm>
            <a:off x="1088538" y="3130738"/>
            <a:ext cx="2788500" cy="96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47" name="Google Shape;1147;p7"/>
          <p:cNvSpPr txBox="1"/>
          <p:nvPr>
            <p:ph idx="3" type="subTitle"/>
          </p:nvPr>
        </p:nvSpPr>
        <p:spPr>
          <a:xfrm>
            <a:off x="5342863" y="2852900"/>
            <a:ext cx="26367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48" name="Google Shape;1148;p7"/>
          <p:cNvSpPr txBox="1"/>
          <p:nvPr>
            <p:ph idx="4" type="subTitle"/>
          </p:nvPr>
        </p:nvSpPr>
        <p:spPr>
          <a:xfrm>
            <a:off x="5266963" y="3150350"/>
            <a:ext cx="2788500" cy="96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1149" name="Google Shape;1149;p7"/>
          <p:cNvGrpSpPr/>
          <p:nvPr/>
        </p:nvGrpSpPr>
        <p:grpSpPr>
          <a:xfrm>
            <a:off x="-1605500" y="3498700"/>
            <a:ext cx="2005201" cy="854579"/>
            <a:chOff x="-2718975" y="792300"/>
            <a:chExt cx="2005201" cy="854579"/>
          </a:xfrm>
        </p:grpSpPr>
        <p:sp>
          <p:nvSpPr>
            <p:cNvPr id="1150" name="Google Shape;1150;p7"/>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7"/>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7"/>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7"/>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7"/>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7"/>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7"/>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7"/>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7"/>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7"/>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7"/>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7"/>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7"/>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7"/>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7"/>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7"/>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7"/>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7"/>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7"/>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7"/>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4" name="Google Shape;1234;p7"/>
          <p:cNvGrpSpPr/>
          <p:nvPr/>
        </p:nvGrpSpPr>
        <p:grpSpPr>
          <a:xfrm>
            <a:off x="8730000" y="555900"/>
            <a:ext cx="2005201" cy="854579"/>
            <a:chOff x="-2718975" y="792300"/>
            <a:chExt cx="2005201" cy="854579"/>
          </a:xfrm>
        </p:grpSpPr>
        <p:sp>
          <p:nvSpPr>
            <p:cNvPr id="1235" name="Google Shape;1235;p7"/>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7"/>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7"/>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7"/>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7"/>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7"/>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7"/>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7"/>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7"/>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7"/>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7"/>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7"/>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7"/>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7"/>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7"/>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7"/>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7"/>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7"/>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7"/>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7"/>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7"/>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19" name="Google Shape;1319;p7"/>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cxnSp>
        <p:nvCxnSpPr>
          <p:cNvPr id="1320" name="Google Shape;1320;p7"/>
          <p:cNvCxnSpPr/>
          <p:nvPr/>
        </p:nvCxnSpPr>
        <p:spPr>
          <a:xfrm>
            <a:off x="599450" y="4185600"/>
            <a:ext cx="7932900" cy="0"/>
          </a:xfrm>
          <a:prstGeom prst="straightConnector1">
            <a:avLst/>
          </a:prstGeom>
          <a:noFill/>
          <a:ln cap="flat" cmpd="sng" w="9525">
            <a:solidFill>
              <a:srgbClr val="DAC6FF"/>
            </a:solidFill>
            <a:prstDash val="solid"/>
            <a:round/>
            <a:headEnd len="sm" w="sm" type="none"/>
            <a:tailEnd len="sm" w="sm" type="none"/>
          </a:ln>
        </p:spPr>
      </p:cxnSp>
      <p:cxnSp>
        <p:nvCxnSpPr>
          <p:cNvPr id="1321" name="Google Shape;1321;p7"/>
          <p:cNvCxnSpPr/>
          <p:nvPr/>
        </p:nvCxnSpPr>
        <p:spPr>
          <a:xfrm>
            <a:off x="604625" y="1526400"/>
            <a:ext cx="7932900" cy="0"/>
          </a:xfrm>
          <a:prstGeom prst="straightConnector1">
            <a:avLst/>
          </a:prstGeom>
          <a:noFill/>
          <a:ln cap="flat" cmpd="sng" w="9525">
            <a:solidFill>
              <a:srgbClr val="DAC6FF"/>
            </a:solidFill>
            <a:prstDash val="solid"/>
            <a:round/>
            <a:headEnd len="sm" w="sm" type="none"/>
            <a:tailEnd len="sm" w="sm" type="none"/>
          </a:ln>
        </p:spPr>
      </p:cxnSp>
      <p:cxnSp>
        <p:nvCxnSpPr>
          <p:cNvPr id="1322" name="Google Shape;1322;p7"/>
          <p:cNvCxnSpPr/>
          <p:nvPr/>
        </p:nvCxnSpPr>
        <p:spPr>
          <a:xfrm>
            <a:off x="4349125" y="1081800"/>
            <a:ext cx="0" cy="3551700"/>
          </a:xfrm>
          <a:prstGeom prst="straightConnector1">
            <a:avLst/>
          </a:prstGeom>
          <a:noFill/>
          <a:ln cap="flat" cmpd="sng" w="9525">
            <a:solidFill>
              <a:srgbClr val="DAC6FF"/>
            </a:solidFill>
            <a:prstDash val="solid"/>
            <a:round/>
            <a:headEnd len="sm" w="sm" type="none"/>
            <a:tailEnd len="sm" w="sm" type="none"/>
          </a:ln>
        </p:spPr>
      </p:cxnSp>
      <p:cxnSp>
        <p:nvCxnSpPr>
          <p:cNvPr id="1323" name="Google Shape;1323;p7"/>
          <p:cNvCxnSpPr/>
          <p:nvPr/>
        </p:nvCxnSpPr>
        <p:spPr>
          <a:xfrm>
            <a:off x="4794875" y="1081800"/>
            <a:ext cx="0" cy="3551700"/>
          </a:xfrm>
          <a:prstGeom prst="straightConnector1">
            <a:avLst/>
          </a:prstGeom>
          <a:noFill/>
          <a:ln cap="flat" cmpd="sng" w="9525">
            <a:solidFill>
              <a:srgbClr val="DAC6FF"/>
            </a:solidFill>
            <a:prstDash val="solid"/>
            <a:round/>
            <a:headEnd len="sm" w="sm" type="none"/>
            <a:tailEnd len="sm" w="sm" type="none"/>
          </a:ln>
        </p:spPr>
      </p:cxnSp>
      <p:grpSp>
        <p:nvGrpSpPr>
          <p:cNvPr id="1324" name="Google Shape;1324;p7"/>
          <p:cNvGrpSpPr/>
          <p:nvPr/>
        </p:nvGrpSpPr>
        <p:grpSpPr>
          <a:xfrm>
            <a:off x="605204" y="93604"/>
            <a:ext cx="299035" cy="345618"/>
            <a:chOff x="897854" y="106279"/>
            <a:chExt cx="299035" cy="345618"/>
          </a:xfrm>
        </p:grpSpPr>
        <p:sp>
          <p:nvSpPr>
            <p:cNvPr id="1325" name="Google Shape;1325;p7"/>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7"/>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7"/>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7"/>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7"/>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7"/>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36" name="Google Shape;1336;p7"/>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1337" name="Google Shape;1337;p7"/>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1338" name="Google Shape;1338;p7"/>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1339" name="Google Shape;1339;p7"/>
          <p:cNvGrpSpPr/>
          <p:nvPr/>
        </p:nvGrpSpPr>
        <p:grpSpPr>
          <a:xfrm>
            <a:off x="843639" y="4771030"/>
            <a:ext cx="1602228" cy="187836"/>
            <a:chOff x="366376" y="4721042"/>
            <a:chExt cx="1602228" cy="187836"/>
          </a:xfrm>
        </p:grpSpPr>
        <p:sp>
          <p:nvSpPr>
            <p:cNvPr id="1340" name="Google Shape;1340;p7"/>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7"/>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7"/>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7"/>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7"/>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7"/>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7"/>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7"/>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7"/>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8" name="Google Shape;1358;p7"/>
          <p:cNvGrpSpPr/>
          <p:nvPr/>
        </p:nvGrpSpPr>
        <p:grpSpPr>
          <a:xfrm>
            <a:off x="4379045" y="1141557"/>
            <a:ext cx="385911" cy="331191"/>
            <a:chOff x="4392145" y="1141557"/>
            <a:chExt cx="385911" cy="331191"/>
          </a:xfrm>
        </p:grpSpPr>
        <p:sp>
          <p:nvSpPr>
            <p:cNvPr id="1359" name="Google Shape;1359;p7"/>
            <p:cNvSpPr/>
            <p:nvPr/>
          </p:nvSpPr>
          <p:spPr>
            <a:xfrm>
              <a:off x="4756237" y="1288077"/>
              <a:ext cx="17246" cy="5806"/>
            </a:xfrm>
            <a:custGeom>
              <a:rect b="b" l="l" r="r" t="t"/>
              <a:pathLst>
                <a:path extrusionOk="0" h="681" w="2023">
                  <a:moveTo>
                    <a:pt x="313" y="1"/>
                  </a:moveTo>
                  <a:cubicBezTo>
                    <a:pt x="166" y="1"/>
                    <a:pt x="0" y="129"/>
                    <a:pt x="0" y="313"/>
                  </a:cubicBezTo>
                  <a:cubicBezTo>
                    <a:pt x="0" y="497"/>
                    <a:pt x="129" y="662"/>
                    <a:pt x="313" y="662"/>
                  </a:cubicBezTo>
                  <a:lnTo>
                    <a:pt x="1692" y="681"/>
                  </a:lnTo>
                  <a:cubicBezTo>
                    <a:pt x="1876" y="681"/>
                    <a:pt x="2023" y="552"/>
                    <a:pt x="2023" y="368"/>
                  </a:cubicBezTo>
                  <a:cubicBezTo>
                    <a:pt x="2023" y="184"/>
                    <a:pt x="1876" y="19"/>
                    <a:pt x="1692" y="19"/>
                  </a:cubicBez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0" name="Google Shape;1360;p7"/>
            <p:cNvGrpSpPr/>
            <p:nvPr/>
          </p:nvGrpSpPr>
          <p:grpSpPr>
            <a:xfrm>
              <a:off x="4392145" y="1141557"/>
              <a:ext cx="385911" cy="331191"/>
              <a:chOff x="2490675" y="2524025"/>
              <a:chExt cx="1183050" cy="1015300"/>
            </a:xfrm>
          </p:grpSpPr>
          <p:sp>
            <p:nvSpPr>
              <p:cNvPr id="1361" name="Google Shape;1361;p7"/>
              <p:cNvSpPr/>
              <p:nvPr/>
            </p:nvSpPr>
            <p:spPr>
              <a:xfrm>
                <a:off x="2490675" y="2524025"/>
                <a:ext cx="1183050" cy="1015300"/>
              </a:xfrm>
              <a:custGeom>
                <a:rect b="b" l="l" r="r" t="t"/>
                <a:pathLst>
                  <a:path extrusionOk="0" h="40612" w="47322">
                    <a:moveTo>
                      <a:pt x="11987" y="662"/>
                    </a:moveTo>
                    <a:lnTo>
                      <a:pt x="33736" y="1030"/>
                    </a:lnTo>
                    <a:lnTo>
                      <a:pt x="46605" y="18459"/>
                    </a:lnTo>
                    <a:lnTo>
                      <a:pt x="35390" y="39950"/>
                    </a:lnTo>
                    <a:lnTo>
                      <a:pt x="13642" y="39546"/>
                    </a:lnTo>
                    <a:lnTo>
                      <a:pt x="772" y="22154"/>
                    </a:lnTo>
                    <a:lnTo>
                      <a:pt x="11987" y="662"/>
                    </a:lnTo>
                    <a:close/>
                    <a:moveTo>
                      <a:pt x="11766" y="1"/>
                    </a:moveTo>
                    <a:cubicBezTo>
                      <a:pt x="11638" y="1"/>
                      <a:pt x="11546" y="74"/>
                      <a:pt x="11472" y="184"/>
                    </a:cubicBezTo>
                    <a:lnTo>
                      <a:pt x="74" y="22044"/>
                    </a:lnTo>
                    <a:cubicBezTo>
                      <a:pt x="0" y="22154"/>
                      <a:pt x="19" y="22283"/>
                      <a:pt x="92" y="22374"/>
                    </a:cubicBezTo>
                    <a:lnTo>
                      <a:pt x="13200" y="40079"/>
                    </a:lnTo>
                    <a:cubicBezTo>
                      <a:pt x="13237" y="40171"/>
                      <a:pt x="13366" y="40207"/>
                      <a:pt x="13458" y="40207"/>
                    </a:cubicBezTo>
                    <a:lnTo>
                      <a:pt x="35574" y="40612"/>
                    </a:lnTo>
                    <a:cubicBezTo>
                      <a:pt x="35703" y="40612"/>
                      <a:pt x="35813" y="40538"/>
                      <a:pt x="35850" y="40428"/>
                    </a:cubicBezTo>
                    <a:lnTo>
                      <a:pt x="47248" y="18569"/>
                    </a:lnTo>
                    <a:cubicBezTo>
                      <a:pt x="47322" y="18459"/>
                      <a:pt x="47304" y="18311"/>
                      <a:pt x="47230" y="18220"/>
                    </a:cubicBezTo>
                    <a:lnTo>
                      <a:pt x="34159" y="497"/>
                    </a:lnTo>
                    <a:cubicBezTo>
                      <a:pt x="34104" y="405"/>
                      <a:pt x="33993" y="368"/>
                      <a:pt x="33901" y="368"/>
                    </a:cubicBezTo>
                    <a:lnTo>
                      <a:pt x="117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
              <p:cNvSpPr/>
              <p:nvPr/>
            </p:nvSpPr>
            <p:spPr>
              <a:xfrm>
                <a:off x="3209050" y="2965725"/>
                <a:ext cx="361275" cy="24825"/>
              </a:xfrm>
              <a:custGeom>
                <a:rect b="b" l="l" r="r" t="t"/>
                <a:pathLst>
                  <a:path extrusionOk="0" h="993" w="14451">
                    <a:moveTo>
                      <a:pt x="350" y="0"/>
                    </a:moveTo>
                    <a:cubicBezTo>
                      <a:pt x="166" y="0"/>
                      <a:pt x="0" y="147"/>
                      <a:pt x="0" y="331"/>
                    </a:cubicBezTo>
                    <a:cubicBezTo>
                      <a:pt x="0" y="515"/>
                      <a:pt x="129" y="680"/>
                      <a:pt x="313" y="680"/>
                    </a:cubicBezTo>
                    <a:lnTo>
                      <a:pt x="3071" y="735"/>
                    </a:lnTo>
                    <a:cubicBezTo>
                      <a:pt x="3254" y="735"/>
                      <a:pt x="3401" y="607"/>
                      <a:pt x="3420" y="423"/>
                    </a:cubicBezTo>
                    <a:cubicBezTo>
                      <a:pt x="3420" y="239"/>
                      <a:pt x="3291" y="74"/>
                      <a:pt x="3107" y="74"/>
                    </a:cubicBezTo>
                    <a:lnTo>
                      <a:pt x="350" y="0"/>
                    </a:lnTo>
                    <a:close/>
                    <a:moveTo>
                      <a:pt x="5865" y="147"/>
                    </a:moveTo>
                    <a:cubicBezTo>
                      <a:pt x="5681" y="147"/>
                      <a:pt x="5516" y="276"/>
                      <a:pt x="5516" y="460"/>
                    </a:cubicBezTo>
                    <a:cubicBezTo>
                      <a:pt x="5516" y="643"/>
                      <a:pt x="5644" y="809"/>
                      <a:pt x="5828" y="809"/>
                    </a:cubicBezTo>
                    <a:lnTo>
                      <a:pt x="8586" y="882"/>
                    </a:lnTo>
                    <a:cubicBezTo>
                      <a:pt x="8770" y="882"/>
                      <a:pt x="8917" y="735"/>
                      <a:pt x="8935" y="552"/>
                    </a:cubicBezTo>
                    <a:cubicBezTo>
                      <a:pt x="8935" y="368"/>
                      <a:pt x="8806" y="221"/>
                      <a:pt x="8623" y="221"/>
                    </a:cubicBezTo>
                    <a:lnTo>
                      <a:pt x="5865" y="147"/>
                    </a:lnTo>
                    <a:close/>
                    <a:moveTo>
                      <a:pt x="11380" y="257"/>
                    </a:moveTo>
                    <a:cubicBezTo>
                      <a:pt x="11196" y="257"/>
                      <a:pt x="11031" y="405"/>
                      <a:pt x="11031" y="588"/>
                    </a:cubicBezTo>
                    <a:cubicBezTo>
                      <a:pt x="11031" y="772"/>
                      <a:pt x="11160" y="919"/>
                      <a:pt x="11344" y="919"/>
                    </a:cubicBezTo>
                    <a:lnTo>
                      <a:pt x="14101" y="993"/>
                    </a:lnTo>
                    <a:cubicBezTo>
                      <a:pt x="14285" y="993"/>
                      <a:pt x="14432" y="864"/>
                      <a:pt x="14451" y="680"/>
                    </a:cubicBezTo>
                    <a:cubicBezTo>
                      <a:pt x="14451" y="496"/>
                      <a:pt x="14322" y="331"/>
                      <a:pt x="14138" y="331"/>
                    </a:cubicBezTo>
                    <a:lnTo>
                      <a:pt x="11380" y="25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
              <p:cNvSpPr/>
              <p:nvPr/>
            </p:nvSpPr>
            <p:spPr>
              <a:xfrm>
                <a:off x="3087700" y="2964325"/>
                <a:ext cx="68525" cy="46925"/>
              </a:xfrm>
              <a:custGeom>
                <a:rect b="b" l="l" r="r" t="t"/>
                <a:pathLst>
                  <a:path extrusionOk="0" h="1877" w="2741">
                    <a:moveTo>
                      <a:pt x="1030" y="1"/>
                    </a:moveTo>
                    <a:cubicBezTo>
                      <a:pt x="920" y="1"/>
                      <a:pt x="810" y="56"/>
                      <a:pt x="736" y="185"/>
                    </a:cubicBezTo>
                    <a:lnTo>
                      <a:pt x="93" y="1398"/>
                    </a:lnTo>
                    <a:cubicBezTo>
                      <a:pt x="1" y="1564"/>
                      <a:pt x="74" y="1747"/>
                      <a:pt x="240" y="1839"/>
                    </a:cubicBezTo>
                    <a:cubicBezTo>
                      <a:pt x="295" y="1858"/>
                      <a:pt x="350" y="1876"/>
                      <a:pt x="387" y="1876"/>
                    </a:cubicBezTo>
                    <a:cubicBezTo>
                      <a:pt x="516" y="1876"/>
                      <a:pt x="626" y="1803"/>
                      <a:pt x="663" y="1692"/>
                    </a:cubicBezTo>
                    <a:lnTo>
                      <a:pt x="1214" y="663"/>
                    </a:lnTo>
                    <a:lnTo>
                      <a:pt x="2391" y="681"/>
                    </a:lnTo>
                    <a:cubicBezTo>
                      <a:pt x="2593" y="681"/>
                      <a:pt x="2740" y="552"/>
                      <a:pt x="2740" y="369"/>
                    </a:cubicBezTo>
                    <a:cubicBezTo>
                      <a:pt x="2740" y="185"/>
                      <a:pt x="2593" y="19"/>
                      <a:pt x="2409" y="19"/>
                    </a:cubicBezTo>
                    <a:lnTo>
                      <a:pt x="10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7"/>
              <p:cNvSpPr/>
              <p:nvPr/>
            </p:nvSpPr>
            <p:spPr>
              <a:xfrm>
                <a:off x="2861575" y="3048800"/>
                <a:ext cx="216975" cy="395850"/>
              </a:xfrm>
              <a:custGeom>
                <a:rect b="b" l="l" r="r" t="t"/>
                <a:pathLst>
                  <a:path extrusionOk="0" h="15834" w="8679">
                    <a:moveTo>
                      <a:pt x="8299" y="1"/>
                    </a:moveTo>
                    <a:cubicBezTo>
                      <a:pt x="8189" y="1"/>
                      <a:pt x="8080" y="68"/>
                      <a:pt x="8016" y="170"/>
                    </a:cubicBezTo>
                    <a:lnTo>
                      <a:pt x="6895" y="2339"/>
                    </a:lnTo>
                    <a:cubicBezTo>
                      <a:pt x="6803" y="2505"/>
                      <a:pt x="6858" y="2689"/>
                      <a:pt x="7023" y="2781"/>
                    </a:cubicBezTo>
                    <a:cubicBezTo>
                      <a:pt x="7097" y="2799"/>
                      <a:pt x="7134" y="2817"/>
                      <a:pt x="7189" y="2817"/>
                    </a:cubicBezTo>
                    <a:cubicBezTo>
                      <a:pt x="7299" y="2817"/>
                      <a:pt x="7410" y="2781"/>
                      <a:pt x="7465" y="2634"/>
                    </a:cubicBezTo>
                    <a:lnTo>
                      <a:pt x="8586" y="483"/>
                    </a:lnTo>
                    <a:cubicBezTo>
                      <a:pt x="8678" y="317"/>
                      <a:pt x="8605" y="133"/>
                      <a:pt x="8439" y="41"/>
                    </a:cubicBezTo>
                    <a:cubicBezTo>
                      <a:pt x="8394" y="14"/>
                      <a:pt x="8346" y="1"/>
                      <a:pt x="8299" y="1"/>
                    </a:cubicBezTo>
                    <a:close/>
                    <a:moveTo>
                      <a:pt x="6028" y="4340"/>
                    </a:moveTo>
                    <a:cubicBezTo>
                      <a:pt x="5911" y="4340"/>
                      <a:pt x="5801" y="4411"/>
                      <a:pt x="5737" y="4527"/>
                    </a:cubicBezTo>
                    <a:lnTo>
                      <a:pt x="4615" y="6678"/>
                    </a:lnTo>
                    <a:cubicBezTo>
                      <a:pt x="4523" y="6844"/>
                      <a:pt x="4597" y="7027"/>
                      <a:pt x="4744" y="7119"/>
                    </a:cubicBezTo>
                    <a:cubicBezTo>
                      <a:pt x="4817" y="7138"/>
                      <a:pt x="4873" y="7156"/>
                      <a:pt x="4909" y="7156"/>
                    </a:cubicBezTo>
                    <a:cubicBezTo>
                      <a:pt x="5020" y="7156"/>
                      <a:pt x="5148" y="7101"/>
                      <a:pt x="5185" y="6972"/>
                    </a:cubicBezTo>
                    <a:lnTo>
                      <a:pt x="6307" y="4821"/>
                    </a:lnTo>
                    <a:cubicBezTo>
                      <a:pt x="6398" y="4656"/>
                      <a:pt x="6325" y="4472"/>
                      <a:pt x="6178" y="4380"/>
                    </a:cubicBezTo>
                    <a:cubicBezTo>
                      <a:pt x="6129" y="4353"/>
                      <a:pt x="6078" y="4340"/>
                      <a:pt x="6028" y="4340"/>
                    </a:cubicBezTo>
                    <a:close/>
                    <a:moveTo>
                      <a:pt x="3767" y="8679"/>
                    </a:moveTo>
                    <a:cubicBezTo>
                      <a:pt x="3650" y="8679"/>
                      <a:pt x="3540" y="8750"/>
                      <a:pt x="3475" y="8866"/>
                    </a:cubicBezTo>
                    <a:lnTo>
                      <a:pt x="2354" y="11017"/>
                    </a:lnTo>
                    <a:cubicBezTo>
                      <a:pt x="2262" y="11182"/>
                      <a:pt x="2335" y="11366"/>
                      <a:pt x="2501" y="11458"/>
                    </a:cubicBezTo>
                    <a:cubicBezTo>
                      <a:pt x="2574" y="11477"/>
                      <a:pt x="2611" y="11513"/>
                      <a:pt x="2666" y="11513"/>
                    </a:cubicBezTo>
                    <a:cubicBezTo>
                      <a:pt x="2777" y="11513"/>
                      <a:pt x="2887" y="11440"/>
                      <a:pt x="2942" y="11329"/>
                    </a:cubicBezTo>
                    <a:lnTo>
                      <a:pt x="4064" y="9160"/>
                    </a:lnTo>
                    <a:cubicBezTo>
                      <a:pt x="4156" y="8995"/>
                      <a:pt x="4082" y="8811"/>
                      <a:pt x="3917" y="8719"/>
                    </a:cubicBezTo>
                    <a:cubicBezTo>
                      <a:pt x="3867" y="8692"/>
                      <a:pt x="3816" y="8679"/>
                      <a:pt x="3767" y="8679"/>
                    </a:cubicBezTo>
                    <a:close/>
                    <a:moveTo>
                      <a:pt x="1499" y="12999"/>
                    </a:moveTo>
                    <a:cubicBezTo>
                      <a:pt x="1389" y="12999"/>
                      <a:pt x="1279" y="13070"/>
                      <a:pt x="1214" y="13186"/>
                    </a:cubicBezTo>
                    <a:lnTo>
                      <a:pt x="93" y="15337"/>
                    </a:lnTo>
                    <a:cubicBezTo>
                      <a:pt x="1" y="15503"/>
                      <a:pt x="56" y="15687"/>
                      <a:pt x="221" y="15778"/>
                    </a:cubicBezTo>
                    <a:cubicBezTo>
                      <a:pt x="295" y="15797"/>
                      <a:pt x="332" y="15834"/>
                      <a:pt x="387" y="15834"/>
                    </a:cubicBezTo>
                    <a:cubicBezTo>
                      <a:pt x="497" y="15834"/>
                      <a:pt x="607" y="15760"/>
                      <a:pt x="662" y="15631"/>
                    </a:cubicBezTo>
                    <a:lnTo>
                      <a:pt x="1784" y="13480"/>
                    </a:lnTo>
                    <a:cubicBezTo>
                      <a:pt x="1876" y="13315"/>
                      <a:pt x="1802" y="13131"/>
                      <a:pt x="1637" y="13039"/>
                    </a:cubicBezTo>
                    <a:cubicBezTo>
                      <a:pt x="1593" y="13012"/>
                      <a:pt x="1546" y="12999"/>
                      <a:pt x="1499" y="1299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7"/>
              <p:cNvSpPr/>
              <p:nvPr/>
            </p:nvSpPr>
            <p:spPr>
              <a:xfrm>
                <a:off x="2817000" y="3482425"/>
                <a:ext cx="35400" cy="46800"/>
              </a:xfrm>
              <a:custGeom>
                <a:rect b="b" l="l" r="r" t="t"/>
                <a:pathLst>
                  <a:path extrusionOk="0" h="1872" w="1416">
                    <a:moveTo>
                      <a:pt x="1030" y="1"/>
                    </a:moveTo>
                    <a:cubicBezTo>
                      <a:pt x="912" y="1"/>
                      <a:pt x="801" y="63"/>
                      <a:pt x="736" y="180"/>
                    </a:cubicBezTo>
                    <a:lnTo>
                      <a:pt x="92" y="1393"/>
                    </a:lnTo>
                    <a:cubicBezTo>
                      <a:pt x="0" y="1559"/>
                      <a:pt x="74" y="1743"/>
                      <a:pt x="239" y="1835"/>
                    </a:cubicBezTo>
                    <a:cubicBezTo>
                      <a:pt x="313" y="1853"/>
                      <a:pt x="350" y="1871"/>
                      <a:pt x="405" y="1871"/>
                    </a:cubicBezTo>
                    <a:cubicBezTo>
                      <a:pt x="515" y="1871"/>
                      <a:pt x="625" y="1816"/>
                      <a:pt x="681" y="1688"/>
                    </a:cubicBezTo>
                    <a:lnTo>
                      <a:pt x="1324" y="474"/>
                    </a:lnTo>
                    <a:cubicBezTo>
                      <a:pt x="1416" y="327"/>
                      <a:pt x="1342" y="125"/>
                      <a:pt x="1177" y="33"/>
                    </a:cubicBezTo>
                    <a:cubicBezTo>
                      <a:pt x="1129" y="11"/>
                      <a:pt x="1079" y="1"/>
                      <a:pt x="1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7"/>
              <p:cNvSpPr/>
              <p:nvPr/>
            </p:nvSpPr>
            <p:spPr>
              <a:xfrm>
                <a:off x="2775625" y="2524250"/>
                <a:ext cx="307975" cy="403350"/>
              </a:xfrm>
              <a:custGeom>
                <a:rect b="b" l="l" r="r" t="t"/>
                <a:pathLst>
                  <a:path extrusionOk="0" h="16134" w="12319">
                    <a:moveTo>
                      <a:pt x="375" y="1"/>
                    </a:moveTo>
                    <a:cubicBezTo>
                      <a:pt x="309" y="1"/>
                      <a:pt x="243" y="22"/>
                      <a:pt x="185" y="65"/>
                    </a:cubicBezTo>
                    <a:cubicBezTo>
                      <a:pt x="56" y="175"/>
                      <a:pt x="1" y="378"/>
                      <a:pt x="129" y="525"/>
                    </a:cubicBezTo>
                    <a:lnTo>
                      <a:pt x="1784" y="2731"/>
                    </a:lnTo>
                    <a:cubicBezTo>
                      <a:pt x="1821" y="2823"/>
                      <a:pt x="1931" y="2860"/>
                      <a:pt x="2023" y="2860"/>
                    </a:cubicBezTo>
                    <a:cubicBezTo>
                      <a:pt x="2097" y="2860"/>
                      <a:pt x="2170" y="2841"/>
                      <a:pt x="2244" y="2804"/>
                    </a:cubicBezTo>
                    <a:cubicBezTo>
                      <a:pt x="2372" y="2676"/>
                      <a:pt x="2427" y="2473"/>
                      <a:pt x="2299" y="2345"/>
                    </a:cubicBezTo>
                    <a:lnTo>
                      <a:pt x="644" y="139"/>
                    </a:lnTo>
                    <a:cubicBezTo>
                      <a:pt x="577" y="50"/>
                      <a:pt x="477" y="1"/>
                      <a:pt x="375" y="1"/>
                    </a:cubicBezTo>
                    <a:close/>
                    <a:moveTo>
                      <a:pt x="3685" y="4432"/>
                    </a:moveTo>
                    <a:cubicBezTo>
                      <a:pt x="3618" y="4432"/>
                      <a:pt x="3552" y="4452"/>
                      <a:pt x="3494" y="4496"/>
                    </a:cubicBezTo>
                    <a:cubicBezTo>
                      <a:pt x="3365" y="4606"/>
                      <a:pt x="3310" y="4808"/>
                      <a:pt x="3439" y="4955"/>
                    </a:cubicBezTo>
                    <a:lnTo>
                      <a:pt x="5075" y="7162"/>
                    </a:lnTo>
                    <a:cubicBezTo>
                      <a:pt x="5130" y="7253"/>
                      <a:pt x="5240" y="7309"/>
                      <a:pt x="5332" y="7309"/>
                    </a:cubicBezTo>
                    <a:cubicBezTo>
                      <a:pt x="5387" y="7309"/>
                      <a:pt x="5461" y="7272"/>
                      <a:pt x="5534" y="7235"/>
                    </a:cubicBezTo>
                    <a:cubicBezTo>
                      <a:pt x="5682" y="7125"/>
                      <a:pt x="5737" y="6904"/>
                      <a:pt x="5608" y="6775"/>
                    </a:cubicBezTo>
                    <a:lnTo>
                      <a:pt x="3953" y="4569"/>
                    </a:lnTo>
                    <a:cubicBezTo>
                      <a:pt x="3887" y="4480"/>
                      <a:pt x="3786" y="4432"/>
                      <a:pt x="3685" y="4432"/>
                    </a:cubicBezTo>
                    <a:close/>
                    <a:moveTo>
                      <a:pt x="6975" y="8844"/>
                    </a:moveTo>
                    <a:cubicBezTo>
                      <a:pt x="6909" y="8844"/>
                      <a:pt x="6843" y="8865"/>
                      <a:pt x="6785" y="8908"/>
                    </a:cubicBezTo>
                    <a:cubicBezTo>
                      <a:pt x="6656" y="9018"/>
                      <a:pt x="6601" y="9221"/>
                      <a:pt x="6711" y="9368"/>
                    </a:cubicBezTo>
                    <a:lnTo>
                      <a:pt x="8366" y="11574"/>
                    </a:lnTo>
                    <a:cubicBezTo>
                      <a:pt x="8421" y="11666"/>
                      <a:pt x="8531" y="11721"/>
                      <a:pt x="8623" y="11721"/>
                    </a:cubicBezTo>
                    <a:cubicBezTo>
                      <a:pt x="8697" y="11721"/>
                      <a:pt x="8770" y="11684"/>
                      <a:pt x="8825" y="11647"/>
                    </a:cubicBezTo>
                    <a:cubicBezTo>
                      <a:pt x="8972" y="11537"/>
                      <a:pt x="9009" y="11316"/>
                      <a:pt x="8899" y="11188"/>
                    </a:cubicBezTo>
                    <a:lnTo>
                      <a:pt x="7244" y="8982"/>
                    </a:lnTo>
                    <a:cubicBezTo>
                      <a:pt x="7177" y="8893"/>
                      <a:pt x="7077" y="8844"/>
                      <a:pt x="6975" y="8844"/>
                    </a:cubicBezTo>
                    <a:close/>
                    <a:moveTo>
                      <a:pt x="10285" y="13256"/>
                    </a:moveTo>
                    <a:cubicBezTo>
                      <a:pt x="10218" y="13256"/>
                      <a:pt x="10152" y="13277"/>
                      <a:pt x="10094" y="13320"/>
                    </a:cubicBezTo>
                    <a:cubicBezTo>
                      <a:pt x="9965" y="13431"/>
                      <a:pt x="9910" y="13633"/>
                      <a:pt x="10020" y="13780"/>
                    </a:cubicBezTo>
                    <a:lnTo>
                      <a:pt x="11675" y="15986"/>
                    </a:lnTo>
                    <a:cubicBezTo>
                      <a:pt x="11730" y="16078"/>
                      <a:pt x="11840" y="16133"/>
                      <a:pt x="11932" y="16133"/>
                    </a:cubicBezTo>
                    <a:cubicBezTo>
                      <a:pt x="12006" y="16133"/>
                      <a:pt x="12079" y="16096"/>
                      <a:pt x="12134" y="16060"/>
                    </a:cubicBezTo>
                    <a:cubicBezTo>
                      <a:pt x="12282" y="15949"/>
                      <a:pt x="12318" y="15729"/>
                      <a:pt x="12208" y="15600"/>
                    </a:cubicBezTo>
                    <a:lnTo>
                      <a:pt x="10553" y="13394"/>
                    </a:lnTo>
                    <a:cubicBezTo>
                      <a:pt x="10487" y="13305"/>
                      <a:pt x="10386" y="13256"/>
                      <a:pt x="10285" y="132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67" name="Google Shape;1367;p7"/>
          <p:cNvGrpSpPr/>
          <p:nvPr/>
        </p:nvGrpSpPr>
        <p:grpSpPr>
          <a:xfrm>
            <a:off x="4379045" y="4244982"/>
            <a:ext cx="385911" cy="331191"/>
            <a:chOff x="4392145" y="1141557"/>
            <a:chExt cx="385911" cy="331191"/>
          </a:xfrm>
        </p:grpSpPr>
        <p:sp>
          <p:nvSpPr>
            <p:cNvPr id="1368" name="Google Shape;1368;p7"/>
            <p:cNvSpPr/>
            <p:nvPr/>
          </p:nvSpPr>
          <p:spPr>
            <a:xfrm>
              <a:off x="4756237" y="1288077"/>
              <a:ext cx="17246" cy="5806"/>
            </a:xfrm>
            <a:custGeom>
              <a:rect b="b" l="l" r="r" t="t"/>
              <a:pathLst>
                <a:path extrusionOk="0" h="681" w="2023">
                  <a:moveTo>
                    <a:pt x="313" y="1"/>
                  </a:moveTo>
                  <a:cubicBezTo>
                    <a:pt x="166" y="1"/>
                    <a:pt x="0" y="129"/>
                    <a:pt x="0" y="313"/>
                  </a:cubicBezTo>
                  <a:cubicBezTo>
                    <a:pt x="0" y="497"/>
                    <a:pt x="129" y="662"/>
                    <a:pt x="313" y="662"/>
                  </a:cubicBezTo>
                  <a:lnTo>
                    <a:pt x="1692" y="681"/>
                  </a:lnTo>
                  <a:cubicBezTo>
                    <a:pt x="1876" y="681"/>
                    <a:pt x="2023" y="552"/>
                    <a:pt x="2023" y="368"/>
                  </a:cubicBezTo>
                  <a:cubicBezTo>
                    <a:pt x="2023" y="184"/>
                    <a:pt x="1876" y="19"/>
                    <a:pt x="1692" y="19"/>
                  </a:cubicBez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9" name="Google Shape;1369;p7"/>
            <p:cNvGrpSpPr/>
            <p:nvPr/>
          </p:nvGrpSpPr>
          <p:grpSpPr>
            <a:xfrm>
              <a:off x="4392145" y="1141557"/>
              <a:ext cx="385911" cy="331191"/>
              <a:chOff x="2490675" y="2524025"/>
              <a:chExt cx="1183050" cy="1015300"/>
            </a:xfrm>
          </p:grpSpPr>
          <p:sp>
            <p:nvSpPr>
              <p:cNvPr id="1370" name="Google Shape;1370;p7"/>
              <p:cNvSpPr/>
              <p:nvPr/>
            </p:nvSpPr>
            <p:spPr>
              <a:xfrm>
                <a:off x="2490675" y="2524025"/>
                <a:ext cx="1183050" cy="1015300"/>
              </a:xfrm>
              <a:custGeom>
                <a:rect b="b" l="l" r="r" t="t"/>
                <a:pathLst>
                  <a:path extrusionOk="0" h="40612" w="47322">
                    <a:moveTo>
                      <a:pt x="11987" y="662"/>
                    </a:moveTo>
                    <a:lnTo>
                      <a:pt x="33736" y="1030"/>
                    </a:lnTo>
                    <a:lnTo>
                      <a:pt x="46605" y="18459"/>
                    </a:lnTo>
                    <a:lnTo>
                      <a:pt x="35390" y="39950"/>
                    </a:lnTo>
                    <a:lnTo>
                      <a:pt x="13642" y="39546"/>
                    </a:lnTo>
                    <a:lnTo>
                      <a:pt x="772" y="22154"/>
                    </a:lnTo>
                    <a:lnTo>
                      <a:pt x="11987" y="662"/>
                    </a:lnTo>
                    <a:close/>
                    <a:moveTo>
                      <a:pt x="11766" y="1"/>
                    </a:moveTo>
                    <a:cubicBezTo>
                      <a:pt x="11638" y="1"/>
                      <a:pt x="11546" y="74"/>
                      <a:pt x="11472" y="184"/>
                    </a:cubicBezTo>
                    <a:lnTo>
                      <a:pt x="74" y="22044"/>
                    </a:lnTo>
                    <a:cubicBezTo>
                      <a:pt x="0" y="22154"/>
                      <a:pt x="19" y="22283"/>
                      <a:pt x="92" y="22374"/>
                    </a:cubicBezTo>
                    <a:lnTo>
                      <a:pt x="13200" y="40079"/>
                    </a:lnTo>
                    <a:cubicBezTo>
                      <a:pt x="13237" y="40171"/>
                      <a:pt x="13366" y="40207"/>
                      <a:pt x="13458" y="40207"/>
                    </a:cubicBezTo>
                    <a:lnTo>
                      <a:pt x="35574" y="40612"/>
                    </a:lnTo>
                    <a:cubicBezTo>
                      <a:pt x="35703" y="40612"/>
                      <a:pt x="35813" y="40538"/>
                      <a:pt x="35850" y="40428"/>
                    </a:cubicBezTo>
                    <a:lnTo>
                      <a:pt x="47248" y="18569"/>
                    </a:lnTo>
                    <a:cubicBezTo>
                      <a:pt x="47322" y="18459"/>
                      <a:pt x="47304" y="18311"/>
                      <a:pt x="47230" y="18220"/>
                    </a:cubicBezTo>
                    <a:lnTo>
                      <a:pt x="34159" y="497"/>
                    </a:lnTo>
                    <a:cubicBezTo>
                      <a:pt x="34104" y="405"/>
                      <a:pt x="33993" y="368"/>
                      <a:pt x="33901" y="368"/>
                    </a:cubicBezTo>
                    <a:lnTo>
                      <a:pt x="117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7"/>
              <p:cNvSpPr/>
              <p:nvPr/>
            </p:nvSpPr>
            <p:spPr>
              <a:xfrm>
                <a:off x="3209050" y="2965725"/>
                <a:ext cx="361275" cy="24825"/>
              </a:xfrm>
              <a:custGeom>
                <a:rect b="b" l="l" r="r" t="t"/>
                <a:pathLst>
                  <a:path extrusionOk="0" h="993" w="14451">
                    <a:moveTo>
                      <a:pt x="350" y="0"/>
                    </a:moveTo>
                    <a:cubicBezTo>
                      <a:pt x="166" y="0"/>
                      <a:pt x="0" y="147"/>
                      <a:pt x="0" y="331"/>
                    </a:cubicBezTo>
                    <a:cubicBezTo>
                      <a:pt x="0" y="515"/>
                      <a:pt x="129" y="680"/>
                      <a:pt x="313" y="680"/>
                    </a:cubicBezTo>
                    <a:lnTo>
                      <a:pt x="3071" y="735"/>
                    </a:lnTo>
                    <a:cubicBezTo>
                      <a:pt x="3254" y="735"/>
                      <a:pt x="3401" y="607"/>
                      <a:pt x="3420" y="423"/>
                    </a:cubicBezTo>
                    <a:cubicBezTo>
                      <a:pt x="3420" y="239"/>
                      <a:pt x="3291" y="74"/>
                      <a:pt x="3107" y="74"/>
                    </a:cubicBezTo>
                    <a:lnTo>
                      <a:pt x="350" y="0"/>
                    </a:lnTo>
                    <a:close/>
                    <a:moveTo>
                      <a:pt x="5865" y="147"/>
                    </a:moveTo>
                    <a:cubicBezTo>
                      <a:pt x="5681" y="147"/>
                      <a:pt x="5516" y="276"/>
                      <a:pt x="5516" y="460"/>
                    </a:cubicBezTo>
                    <a:cubicBezTo>
                      <a:pt x="5516" y="643"/>
                      <a:pt x="5644" y="809"/>
                      <a:pt x="5828" y="809"/>
                    </a:cubicBezTo>
                    <a:lnTo>
                      <a:pt x="8586" y="882"/>
                    </a:lnTo>
                    <a:cubicBezTo>
                      <a:pt x="8770" y="882"/>
                      <a:pt x="8917" y="735"/>
                      <a:pt x="8935" y="552"/>
                    </a:cubicBezTo>
                    <a:cubicBezTo>
                      <a:pt x="8935" y="368"/>
                      <a:pt x="8806" y="221"/>
                      <a:pt x="8623" y="221"/>
                    </a:cubicBezTo>
                    <a:lnTo>
                      <a:pt x="5865" y="147"/>
                    </a:lnTo>
                    <a:close/>
                    <a:moveTo>
                      <a:pt x="11380" y="257"/>
                    </a:moveTo>
                    <a:cubicBezTo>
                      <a:pt x="11196" y="257"/>
                      <a:pt x="11031" y="405"/>
                      <a:pt x="11031" y="588"/>
                    </a:cubicBezTo>
                    <a:cubicBezTo>
                      <a:pt x="11031" y="772"/>
                      <a:pt x="11160" y="919"/>
                      <a:pt x="11344" y="919"/>
                    </a:cubicBezTo>
                    <a:lnTo>
                      <a:pt x="14101" y="993"/>
                    </a:lnTo>
                    <a:cubicBezTo>
                      <a:pt x="14285" y="993"/>
                      <a:pt x="14432" y="864"/>
                      <a:pt x="14451" y="680"/>
                    </a:cubicBezTo>
                    <a:cubicBezTo>
                      <a:pt x="14451" y="496"/>
                      <a:pt x="14322" y="331"/>
                      <a:pt x="14138" y="331"/>
                    </a:cubicBezTo>
                    <a:lnTo>
                      <a:pt x="11380" y="25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7"/>
              <p:cNvSpPr/>
              <p:nvPr/>
            </p:nvSpPr>
            <p:spPr>
              <a:xfrm>
                <a:off x="3087700" y="2964325"/>
                <a:ext cx="68525" cy="46925"/>
              </a:xfrm>
              <a:custGeom>
                <a:rect b="b" l="l" r="r" t="t"/>
                <a:pathLst>
                  <a:path extrusionOk="0" h="1877" w="2741">
                    <a:moveTo>
                      <a:pt x="1030" y="1"/>
                    </a:moveTo>
                    <a:cubicBezTo>
                      <a:pt x="920" y="1"/>
                      <a:pt x="810" y="56"/>
                      <a:pt x="736" y="185"/>
                    </a:cubicBezTo>
                    <a:lnTo>
                      <a:pt x="93" y="1398"/>
                    </a:lnTo>
                    <a:cubicBezTo>
                      <a:pt x="1" y="1564"/>
                      <a:pt x="74" y="1747"/>
                      <a:pt x="240" y="1839"/>
                    </a:cubicBezTo>
                    <a:cubicBezTo>
                      <a:pt x="295" y="1858"/>
                      <a:pt x="350" y="1876"/>
                      <a:pt x="387" y="1876"/>
                    </a:cubicBezTo>
                    <a:cubicBezTo>
                      <a:pt x="516" y="1876"/>
                      <a:pt x="626" y="1803"/>
                      <a:pt x="663" y="1692"/>
                    </a:cubicBezTo>
                    <a:lnTo>
                      <a:pt x="1214" y="663"/>
                    </a:lnTo>
                    <a:lnTo>
                      <a:pt x="2391" y="681"/>
                    </a:lnTo>
                    <a:cubicBezTo>
                      <a:pt x="2593" y="681"/>
                      <a:pt x="2740" y="552"/>
                      <a:pt x="2740" y="369"/>
                    </a:cubicBezTo>
                    <a:cubicBezTo>
                      <a:pt x="2740" y="185"/>
                      <a:pt x="2593" y="19"/>
                      <a:pt x="2409" y="19"/>
                    </a:cubicBezTo>
                    <a:lnTo>
                      <a:pt x="10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
              <p:cNvSpPr/>
              <p:nvPr/>
            </p:nvSpPr>
            <p:spPr>
              <a:xfrm>
                <a:off x="2861575" y="3048800"/>
                <a:ext cx="216975" cy="395850"/>
              </a:xfrm>
              <a:custGeom>
                <a:rect b="b" l="l" r="r" t="t"/>
                <a:pathLst>
                  <a:path extrusionOk="0" h="15834" w="8679">
                    <a:moveTo>
                      <a:pt x="8299" y="1"/>
                    </a:moveTo>
                    <a:cubicBezTo>
                      <a:pt x="8189" y="1"/>
                      <a:pt x="8080" y="68"/>
                      <a:pt x="8016" y="170"/>
                    </a:cubicBezTo>
                    <a:lnTo>
                      <a:pt x="6895" y="2339"/>
                    </a:lnTo>
                    <a:cubicBezTo>
                      <a:pt x="6803" y="2505"/>
                      <a:pt x="6858" y="2689"/>
                      <a:pt x="7023" y="2781"/>
                    </a:cubicBezTo>
                    <a:cubicBezTo>
                      <a:pt x="7097" y="2799"/>
                      <a:pt x="7134" y="2817"/>
                      <a:pt x="7189" y="2817"/>
                    </a:cubicBezTo>
                    <a:cubicBezTo>
                      <a:pt x="7299" y="2817"/>
                      <a:pt x="7410" y="2781"/>
                      <a:pt x="7465" y="2634"/>
                    </a:cubicBezTo>
                    <a:lnTo>
                      <a:pt x="8586" y="483"/>
                    </a:lnTo>
                    <a:cubicBezTo>
                      <a:pt x="8678" y="317"/>
                      <a:pt x="8605" y="133"/>
                      <a:pt x="8439" y="41"/>
                    </a:cubicBezTo>
                    <a:cubicBezTo>
                      <a:pt x="8394" y="14"/>
                      <a:pt x="8346" y="1"/>
                      <a:pt x="8299" y="1"/>
                    </a:cubicBezTo>
                    <a:close/>
                    <a:moveTo>
                      <a:pt x="6028" y="4340"/>
                    </a:moveTo>
                    <a:cubicBezTo>
                      <a:pt x="5911" y="4340"/>
                      <a:pt x="5801" y="4411"/>
                      <a:pt x="5737" y="4527"/>
                    </a:cubicBezTo>
                    <a:lnTo>
                      <a:pt x="4615" y="6678"/>
                    </a:lnTo>
                    <a:cubicBezTo>
                      <a:pt x="4523" y="6844"/>
                      <a:pt x="4597" y="7027"/>
                      <a:pt x="4744" y="7119"/>
                    </a:cubicBezTo>
                    <a:cubicBezTo>
                      <a:pt x="4817" y="7138"/>
                      <a:pt x="4873" y="7156"/>
                      <a:pt x="4909" y="7156"/>
                    </a:cubicBezTo>
                    <a:cubicBezTo>
                      <a:pt x="5020" y="7156"/>
                      <a:pt x="5148" y="7101"/>
                      <a:pt x="5185" y="6972"/>
                    </a:cubicBezTo>
                    <a:lnTo>
                      <a:pt x="6307" y="4821"/>
                    </a:lnTo>
                    <a:cubicBezTo>
                      <a:pt x="6398" y="4656"/>
                      <a:pt x="6325" y="4472"/>
                      <a:pt x="6178" y="4380"/>
                    </a:cubicBezTo>
                    <a:cubicBezTo>
                      <a:pt x="6129" y="4353"/>
                      <a:pt x="6078" y="4340"/>
                      <a:pt x="6028" y="4340"/>
                    </a:cubicBezTo>
                    <a:close/>
                    <a:moveTo>
                      <a:pt x="3767" y="8679"/>
                    </a:moveTo>
                    <a:cubicBezTo>
                      <a:pt x="3650" y="8679"/>
                      <a:pt x="3540" y="8750"/>
                      <a:pt x="3475" y="8866"/>
                    </a:cubicBezTo>
                    <a:lnTo>
                      <a:pt x="2354" y="11017"/>
                    </a:lnTo>
                    <a:cubicBezTo>
                      <a:pt x="2262" y="11182"/>
                      <a:pt x="2335" y="11366"/>
                      <a:pt x="2501" y="11458"/>
                    </a:cubicBezTo>
                    <a:cubicBezTo>
                      <a:pt x="2574" y="11477"/>
                      <a:pt x="2611" y="11513"/>
                      <a:pt x="2666" y="11513"/>
                    </a:cubicBezTo>
                    <a:cubicBezTo>
                      <a:pt x="2777" y="11513"/>
                      <a:pt x="2887" y="11440"/>
                      <a:pt x="2942" y="11329"/>
                    </a:cubicBezTo>
                    <a:lnTo>
                      <a:pt x="4064" y="9160"/>
                    </a:lnTo>
                    <a:cubicBezTo>
                      <a:pt x="4156" y="8995"/>
                      <a:pt x="4082" y="8811"/>
                      <a:pt x="3917" y="8719"/>
                    </a:cubicBezTo>
                    <a:cubicBezTo>
                      <a:pt x="3867" y="8692"/>
                      <a:pt x="3816" y="8679"/>
                      <a:pt x="3767" y="8679"/>
                    </a:cubicBezTo>
                    <a:close/>
                    <a:moveTo>
                      <a:pt x="1499" y="12999"/>
                    </a:moveTo>
                    <a:cubicBezTo>
                      <a:pt x="1389" y="12999"/>
                      <a:pt x="1279" y="13070"/>
                      <a:pt x="1214" y="13186"/>
                    </a:cubicBezTo>
                    <a:lnTo>
                      <a:pt x="93" y="15337"/>
                    </a:lnTo>
                    <a:cubicBezTo>
                      <a:pt x="1" y="15503"/>
                      <a:pt x="56" y="15687"/>
                      <a:pt x="221" y="15778"/>
                    </a:cubicBezTo>
                    <a:cubicBezTo>
                      <a:pt x="295" y="15797"/>
                      <a:pt x="332" y="15834"/>
                      <a:pt x="387" y="15834"/>
                    </a:cubicBezTo>
                    <a:cubicBezTo>
                      <a:pt x="497" y="15834"/>
                      <a:pt x="607" y="15760"/>
                      <a:pt x="662" y="15631"/>
                    </a:cubicBezTo>
                    <a:lnTo>
                      <a:pt x="1784" y="13480"/>
                    </a:lnTo>
                    <a:cubicBezTo>
                      <a:pt x="1876" y="13315"/>
                      <a:pt x="1802" y="13131"/>
                      <a:pt x="1637" y="13039"/>
                    </a:cubicBezTo>
                    <a:cubicBezTo>
                      <a:pt x="1593" y="13012"/>
                      <a:pt x="1546" y="12999"/>
                      <a:pt x="1499" y="1299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
              <p:cNvSpPr/>
              <p:nvPr/>
            </p:nvSpPr>
            <p:spPr>
              <a:xfrm>
                <a:off x="2817000" y="3482425"/>
                <a:ext cx="35400" cy="46800"/>
              </a:xfrm>
              <a:custGeom>
                <a:rect b="b" l="l" r="r" t="t"/>
                <a:pathLst>
                  <a:path extrusionOk="0" h="1872" w="1416">
                    <a:moveTo>
                      <a:pt x="1030" y="1"/>
                    </a:moveTo>
                    <a:cubicBezTo>
                      <a:pt x="912" y="1"/>
                      <a:pt x="801" y="63"/>
                      <a:pt x="736" y="180"/>
                    </a:cubicBezTo>
                    <a:lnTo>
                      <a:pt x="92" y="1393"/>
                    </a:lnTo>
                    <a:cubicBezTo>
                      <a:pt x="0" y="1559"/>
                      <a:pt x="74" y="1743"/>
                      <a:pt x="239" y="1835"/>
                    </a:cubicBezTo>
                    <a:cubicBezTo>
                      <a:pt x="313" y="1853"/>
                      <a:pt x="350" y="1871"/>
                      <a:pt x="405" y="1871"/>
                    </a:cubicBezTo>
                    <a:cubicBezTo>
                      <a:pt x="515" y="1871"/>
                      <a:pt x="625" y="1816"/>
                      <a:pt x="681" y="1688"/>
                    </a:cubicBezTo>
                    <a:lnTo>
                      <a:pt x="1324" y="474"/>
                    </a:lnTo>
                    <a:cubicBezTo>
                      <a:pt x="1416" y="327"/>
                      <a:pt x="1342" y="125"/>
                      <a:pt x="1177" y="33"/>
                    </a:cubicBezTo>
                    <a:cubicBezTo>
                      <a:pt x="1129" y="11"/>
                      <a:pt x="1079" y="1"/>
                      <a:pt x="1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
              <p:cNvSpPr/>
              <p:nvPr/>
            </p:nvSpPr>
            <p:spPr>
              <a:xfrm>
                <a:off x="2775625" y="2524250"/>
                <a:ext cx="307975" cy="403350"/>
              </a:xfrm>
              <a:custGeom>
                <a:rect b="b" l="l" r="r" t="t"/>
                <a:pathLst>
                  <a:path extrusionOk="0" h="16134" w="12319">
                    <a:moveTo>
                      <a:pt x="375" y="1"/>
                    </a:moveTo>
                    <a:cubicBezTo>
                      <a:pt x="309" y="1"/>
                      <a:pt x="243" y="22"/>
                      <a:pt x="185" y="65"/>
                    </a:cubicBezTo>
                    <a:cubicBezTo>
                      <a:pt x="56" y="175"/>
                      <a:pt x="1" y="378"/>
                      <a:pt x="129" y="525"/>
                    </a:cubicBezTo>
                    <a:lnTo>
                      <a:pt x="1784" y="2731"/>
                    </a:lnTo>
                    <a:cubicBezTo>
                      <a:pt x="1821" y="2823"/>
                      <a:pt x="1931" y="2860"/>
                      <a:pt x="2023" y="2860"/>
                    </a:cubicBezTo>
                    <a:cubicBezTo>
                      <a:pt x="2097" y="2860"/>
                      <a:pt x="2170" y="2841"/>
                      <a:pt x="2244" y="2804"/>
                    </a:cubicBezTo>
                    <a:cubicBezTo>
                      <a:pt x="2372" y="2676"/>
                      <a:pt x="2427" y="2473"/>
                      <a:pt x="2299" y="2345"/>
                    </a:cubicBezTo>
                    <a:lnTo>
                      <a:pt x="644" y="139"/>
                    </a:lnTo>
                    <a:cubicBezTo>
                      <a:pt x="577" y="50"/>
                      <a:pt x="477" y="1"/>
                      <a:pt x="375" y="1"/>
                    </a:cubicBezTo>
                    <a:close/>
                    <a:moveTo>
                      <a:pt x="3685" y="4432"/>
                    </a:moveTo>
                    <a:cubicBezTo>
                      <a:pt x="3618" y="4432"/>
                      <a:pt x="3552" y="4452"/>
                      <a:pt x="3494" y="4496"/>
                    </a:cubicBezTo>
                    <a:cubicBezTo>
                      <a:pt x="3365" y="4606"/>
                      <a:pt x="3310" y="4808"/>
                      <a:pt x="3439" y="4955"/>
                    </a:cubicBezTo>
                    <a:lnTo>
                      <a:pt x="5075" y="7162"/>
                    </a:lnTo>
                    <a:cubicBezTo>
                      <a:pt x="5130" y="7253"/>
                      <a:pt x="5240" y="7309"/>
                      <a:pt x="5332" y="7309"/>
                    </a:cubicBezTo>
                    <a:cubicBezTo>
                      <a:pt x="5387" y="7309"/>
                      <a:pt x="5461" y="7272"/>
                      <a:pt x="5534" y="7235"/>
                    </a:cubicBezTo>
                    <a:cubicBezTo>
                      <a:pt x="5682" y="7125"/>
                      <a:pt x="5737" y="6904"/>
                      <a:pt x="5608" y="6775"/>
                    </a:cubicBezTo>
                    <a:lnTo>
                      <a:pt x="3953" y="4569"/>
                    </a:lnTo>
                    <a:cubicBezTo>
                      <a:pt x="3887" y="4480"/>
                      <a:pt x="3786" y="4432"/>
                      <a:pt x="3685" y="4432"/>
                    </a:cubicBezTo>
                    <a:close/>
                    <a:moveTo>
                      <a:pt x="6975" y="8844"/>
                    </a:moveTo>
                    <a:cubicBezTo>
                      <a:pt x="6909" y="8844"/>
                      <a:pt x="6843" y="8865"/>
                      <a:pt x="6785" y="8908"/>
                    </a:cubicBezTo>
                    <a:cubicBezTo>
                      <a:pt x="6656" y="9018"/>
                      <a:pt x="6601" y="9221"/>
                      <a:pt x="6711" y="9368"/>
                    </a:cubicBezTo>
                    <a:lnTo>
                      <a:pt x="8366" y="11574"/>
                    </a:lnTo>
                    <a:cubicBezTo>
                      <a:pt x="8421" y="11666"/>
                      <a:pt x="8531" y="11721"/>
                      <a:pt x="8623" y="11721"/>
                    </a:cubicBezTo>
                    <a:cubicBezTo>
                      <a:pt x="8697" y="11721"/>
                      <a:pt x="8770" y="11684"/>
                      <a:pt x="8825" y="11647"/>
                    </a:cubicBezTo>
                    <a:cubicBezTo>
                      <a:pt x="8972" y="11537"/>
                      <a:pt x="9009" y="11316"/>
                      <a:pt x="8899" y="11188"/>
                    </a:cubicBezTo>
                    <a:lnTo>
                      <a:pt x="7244" y="8982"/>
                    </a:lnTo>
                    <a:cubicBezTo>
                      <a:pt x="7177" y="8893"/>
                      <a:pt x="7077" y="8844"/>
                      <a:pt x="6975" y="8844"/>
                    </a:cubicBezTo>
                    <a:close/>
                    <a:moveTo>
                      <a:pt x="10285" y="13256"/>
                    </a:moveTo>
                    <a:cubicBezTo>
                      <a:pt x="10218" y="13256"/>
                      <a:pt x="10152" y="13277"/>
                      <a:pt x="10094" y="13320"/>
                    </a:cubicBezTo>
                    <a:cubicBezTo>
                      <a:pt x="9965" y="13431"/>
                      <a:pt x="9910" y="13633"/>
                      <a:pt x="10020" y="13780"/>
                    </a:cubicBezTo>
                    <a:lnTo>
                      <a:pt x="11675" y="15986"/>
                    </a:lnTo>
                    <a:cubicBezTo>
                      <a:pt x="11730" y="16078"/>
                      <a:pt x="11840" y="16133"/>
                      <a:pt x="11932" y="16133"/>
                    </a:cubicBezTo>
                    <a:cubicBezTo>
                      <a:pt x="12006" y="16133"/>
                      <a:pt x="12079" y="16096"/>
                      <a:pt x="12134" y="16060"/>
                    </a:cubicBezTo>
                    <a:cubicBezTo>
                      <a:pt x="12282" y="15949"/>
                      <a:pt x="12318" y="15729"/>
                      <a:pt x="12208" y="15600"/>
                    </a:cubicBezTo>
                    <a:lnTo>
                      <a:pt x="10553" y="13394"/>
                    </a:lnTo>
                    <a:cubicBezTo>
                      <a:pt x="10487" y="13305"/>
                      <a:pt x="10386" y="13256"/>
                      <a:pt x="10285" y="132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bg>
      <p:bgPr>
        <a:solidFill>
          <a:schemeClr val="dk1"/>
        </a:solidFill>
      </p:bgPr>
    </p:bg>
    <p:spTree>
      <p:nvGrpSpPr>
        <p:cNvPr id="1376" name="Shape 1376"/>
        <p:cNvGrpSpPr/>
        <p:nvPr/>
      </p:nvGrpSpPr>
      <p:grpSpPr>
        <a:xfrm>
          <a:off x="0" y="0"/>
          <a:ext cx="0" cy="0"/>
          <a:chOff x="0" y="0"/>
          <a:chExt cx="0" cy="0"/>
        </a:xfrm>
      </p:grpSpPr>
      <p:sp>
        <p:nvSpPr>
          <p:cNvPr id="1377" name="Google Shape;1377;p8"/>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8" name="Google Shape;1378;p8"/>
          <p:cNvGrpSpPr/>
          <p:nvPr/>
        </p:nvGrpSpPr>
        <p:grpSpPr>
          <a:xfrm rot="5400000">
            <a:off x="7013949" y="2152876"/>
            <a:ext cx="2005201" cy="854579"/>
            <a:chOff x="-2718975" y="792300"/>
            <a:chExt cx="2005201" cy="854579"/>
          </a:xfrm>
        </p:grpSpPr>
        <p:sp>
          <p:nvSpPr>
            <p:cNvPr id="1379" name="Google Shape;1379;p8"/>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8"/>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8"/>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8"/>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8"/>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8"/>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8"/>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8"/>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8"/>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8"/>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8"/>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8"/>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8"/>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8"/>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8"/>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8"/>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8"/>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8"/>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8"/>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8"/>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8"/>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8"/>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8"/>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8"/>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8"/>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8"/>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8"/>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8"/>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8"/>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8"/>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8"/>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8"/>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8"/>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8"/>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8"/>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8"/>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8"/>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8"/>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8"/>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8"/>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8"/>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8"/>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8"/>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8"/>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8"/>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8"/>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8"/>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8"/>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8"/>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8"/>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8"/>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8"/>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8"/>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8"/>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8"/>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8"/>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8"/>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8"/>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8"/>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8"/>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8"/>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8"/>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8"/>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8"/>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8"/>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8"/>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8"/>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8"/>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8"/>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8"/>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8"/>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8"/>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8"/>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8"/>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8"/>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8"/>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8"/>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8"/>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8"/>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8"/>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8"/>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8"/>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8"/>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3" name="Google Shape;1463;p8"/>
          <p:cNvGrpSpPr/>
          <p:nvPr/>
        </p:nvGrpSpPr>
        <p:grpSpPr>
          <a:xfrm rot="5400000">
            <a:off x="124850" y="2155251"/>
            <a:ext cx="2005201" cy="854579"/>
            <a:chOff x="-2718975" y="792300"/>
            <a:chExt cx="2005201" cy="854579"/>
          </a:xfrm>
        </p:grpSpPr>
        <p:sp>
          <p:nvSpPr>
            <p:cNvPr id="1464" name="Google Shape;1464;p8"/>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8"/>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8"/>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8"/>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8"/>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8"/>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8"/>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8"/>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8"/>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8"/>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8"/>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8"/>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8"/>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8"/>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8"/>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8"/>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8"/>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8"/>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8"/>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8"/>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8"/>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8"/>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8"/>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8"/>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8"/>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8"/>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8"/>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8"/>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8"/>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8"/>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8"/>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8"/>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8"/>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8"/>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8"/>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8"/>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8"/>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8"/>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8"/>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8"/>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8"/>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8"/>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8"/>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8"/>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8"/>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8"/>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8"/>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8"/>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8"/>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8"/>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8"/>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8"/>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8"/>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8"/>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8"/>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8"/>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8"/>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8"/>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8"/>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8"/>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8"/>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8"/>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8"/>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8"/>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8"/>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8"/>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8"/>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8"/>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8"/>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8"/>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8"/>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8"/>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8"/>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8" name="Google Shape;1548;p8"/>
          <p:cNvGrpSpPr/>
          <p:nvPr/>
        </p:nvGrpSpPr>
        <p:grpSpPr>
          <a:xfrm>
            <a:off x="605204" y="93604"/>
            <a:ext cx="299035" cy="345618"/>
            <a:chOff x="897854" y="106279"/>
            <a:chExt cx="299035" cy="345618"/>
          </a:xfrm>
        </p:grpSpPr>
        <p:sp>
          <p:nvSpPr>
            <p:cNvPr id="1549" name="Google Shape;1549;p8"/>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8"/>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8"/>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8"/>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8"/>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8"/>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8"/>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8"/>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8"/>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8"/>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8"/>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60" name="Google Shape;1560;p8"/>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1561" name="Google Shape;1561;p8"/>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1562" name="Google Shape;1562;p8"/>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1563" name="Google Shape;1563;p8"/>
          <p:cNvGrpSpPr/>
          <p:nvPr/>
        </p:nvGrpSpPr>
        <p:grpSpPr>
          <a:xfrm>
            <a:off x="843639" y="4771030"/>
            <a:ext cx="1602228" cy="187836"/>
            <a:chOff x="366376" y="4721042"/>
            <a:chExt cx="1602228" cy="187836"/>
          </a:xfrm>
        </p:grpSpPr>
        <p:sp>
          <p:nvSpPr>
            <p:cNvPr id="1564" name="Google Shape;1564;p8"/>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8"/>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8"/>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8"/>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8"/>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8"/>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8"/>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8"/>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8"/>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8"/>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8"/>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8"/>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8"/>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8"/>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8"/>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82" name="Google Shape;1582;p8"/>
          <p:cNvCxnSpPr/>
          <p:nvPr/>
        </p:nvCxnSpPr>
        <p:spPr>
          <a:xfrm>
            <a:off x="-281225" y="525100"/>
            <a:ext cx="9739500" cy="0"/>
          </a:xfrm>
          <a:prstGeom prst="straightConnector1">
            <a:avLst/>
          </a:prstGeom>
          <a:noFill/>
          <a:ln cap="flat" cmpd="sng" w="19050">
            <a:solidFill>
              <a:srgbClr val="DAC6FF"/>
            </a:solidFill>
            <a:prstDash val="solid"/>
            <a:round/>
            <a:headEnd len="sm" w="sm" type="none"/>
            <a:tailEnd len="sm" w="sm" type="none"/>
          </a:ln>
        </p:spPr>
      </p:cxnSp>
      <p:cxnSp>
        <p:nvCxnSpPr>
          <p:cNvPr id="1583" name="Google Shape;1583;p8"/>
          <p:cNvCxnSpPr/>
          <p:nvPr/>
        </p:nvCxnSpPr>
        <p:spPr>
          <a:xfrm>
            <a:off x="-281225" y="1039450"/>
            <a:ext cx="9739500" cy="0"/>
          </a:xfrm>
          <a:prstGeom prst="straightConnector1">
            <a:avLst/>
          </a:prstGeom>
          <a:noFill/>
          <a:ln cap="flat" cmpd="sng" w="19050">
            <a:solidFill>
              <a:srgbClr val="DAC6FF"/>
            </a:solidFill>
            <a:prstDash val="solid"/>
            <a:round/>
            <a:headEnd len="sm" w="sm" type="none"/>
            <a:tailEnd len="sm" w="sm" type="none"/>
          </a:ln>
        </p:spPr>
      </p:cxnSp>
      <p:cxnSp>
        <p:nvCxnSpPr>
          <p:cNvPr id="1584" name="Google Shape;1584;p8"/>
          <p:cNvCxnSpPr/>
          <p:nvPr/>
        </p:nvCxnSpPr>
        <p:spPr>
          <a:xfrm>
            <a:off x="-281225" y="4081975"/>
            <a:ext cx="9739500" cy="0"/>
          </a:xfrm>
          <a:prstGeom prst="straightConnector1">
            <a:avLst/>
          </a:prstGeom>
          <a:noFill/>
          <a:ln cap="flat" cmpd="sng" w="19050">
            <a:solidFill>
              <a:srgbClr val="DAC6FF"/>
            </a:solidFill>
            <a:prstDash val="solid"/>
            <a:round/>
            <a:headEnd len="sm" w="sm" type="none"/>
            <a:tailEnd len="sm" w="sm" type="none"/>
          </a:ln>
        </p:spPr>
      </p:cxnSp>
      <p:cxnSp>
        <p:nvCxnSpPr>
          <p:cNvPr id="1585" name="Google Shape;1585;p8"/>
          <p:cNvCxnSpPr/>
          <p:nvPr/>
        </p:nvCxnSpPr>
        <p:spPr>
          <a:xfrm>
            <a:off x="1127450" y="529825"/>
            <a:ext cx="0" cy="4103100"/>
          </a:xfrm>
          <a:prstGeom prst="straightConnector1">
            <a:avLst/>
          </a:prstGeom>
          <a:noFill/>
          <a:ln cap="flat" cmpd="sng" w="9525">
            <a:solidFill>
              <a:srgbClr val="DAC6FF"/>
            </a:solidFill>
            <a:prstDash val="solid"/>
            <a:round/>
            <a:headEnd len="sm" w="sm" type="none"/>
            <a:tailEnd len="sm" w="sm" type="none"/>
          </a:ln>
        </p:spPr>
      </p:cxnSp>
      <p:cxnSp>
        <p:nvCxnSpPr>
          <p:cNvPr id="1586" name="Google Shape;1586;p8"/>
          <p:cNvCxnSpPr/>
          <p:nvPr/>
        </p:nvCxnSpPr>
        <p:spPr>
          <a:xfrm>
            <a:off x="8016550" y="529825"/>
            <a:ext cx="0" cy="4103100"/>
          </a:xfrm>
          <a:prstGeom prst="straightConnector1">
            <a:avLst/>
          </a:prstGeom>
          <a:noFill/>
          <a:ln cap="flat" cmpd="sng" w="9525">
            <a:solidFill>
              <a:srgbClr val="DAC6FF"/>
            </a:solidFill>
            <a:prstDash val="solid"/>
            <a:round/>
            <a:headEnd len="sm" w="sm" type="none"/>
            <a:tailEnd len="sm" w="sm" type="none"/>
          </a:ln>
        </p:spPr>
      </p:cxnSp>
      <p:sp>
        <p:nvSpPr>
          <p:cNvPr id="1587" name="Google Shape;1587;p8"/>
          <p:cNvSpPr/>
          <p:nvPr/>
        </p:nvSpPr>
        <p:spPr>
          <a:xfrm>
            <a:off x="1132450" y="1326200"/>
            <a:ext cx="6884100" cy="27558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8"/>
          <p:cNvSpPr/>
          <p:nvPr/>
        </p:nvSpPr>
        <p:spPr>
          <a:xfrm>
            <a:off x="1127450" y="1042875"/>
            <a:ext cx="6889200" cy="2799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9" name="Google Shape;1589;p8"/>
          <p:cNvGrpSpPr/>
          <p:nvPr/>
        </p:nvGrpSpPr>
        <p:grpSpPr>
          <a:xfrm>
            <a:off x="7197564" y="1070484"/>
            <a:ext cx="751963" cy="224690"/>
            <a:chOff x="7374300" y="93918"/>
            <a:chExt cx="1229100" cy="367200"/>
          </a:xfrm>
        </p:grpSpPr>
        <p:sp>
          <p:nvSpPr>
            <p:cNvPr id="1590" name="Google Shape;1590;p8"/>
            <p:cNvSpPr/>
            <p:nvPr/>
          </p:nvSpPr>
          <p:spPr>
            <a:xfrm>
              <a:off x="8236200" y="93918"/>
              <a:ext cx="367200" cy="367200"/>
            </a:xfrm>
            <a:prstGeom prst="mathMultiply">
              <a:avLst>
                <a:gd fmla="val 6753" name="adj1"/>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8"/>
            <p:cNvSpPr/>
            <p:nvPr/>
          </p:nvSpPr>
          <p:spPr>
            <a:xfrm>
              <a:off x="7374300" y="165175"/>
              <a:ext cx="224700" cy="224700"/>
            </a:xfrm>
            <a:prstGeom prst="mathMinus">
              <a:avLst>
                <a:gd fmla="val 9568" name="adj1"/>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2" name="Google Shape;1592;p8"/>
            <p:cNvGrpSpPr/>
            <p:nvPr/>
          </p:nvGrpSpPr>
          <p:grpSpPr>
            <a:xfrm>
              <a:off x="7827925" y="165175"/>
              <a:ext cx="227275" cy="237350"/>
              <a:chOff x="7943125" y="165175"/>
              <a:chExt cx="227275" cy="237350"/>
            </a:xfrm>
          </p:grpSpPr>
          <p:sp>
            <p:nvSpPr>
              <p:cNvPr id="1593" name="Google Shape;1593;p8"/>
              <p:cNvSpPr/>
              <p:nvPr/>
            </p:nvSpPr>
            <p:spPr>
              <a:xfrm>
                <a:off x="7997600" y="165175"/>
                <a:ext cx="172800" cy="1728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8"/>
              <p:cNvSpPr/>
              <p:nvPr/>
            </p:nvSpPr>
            <p:spPr>
              <a:xfrm>
                <a:off x="7943125" y="229725"/>
                <a:ext cx="172800" cy="1728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95" name="Google Shape;1595;p8"/>
          <p:cNvSpPr txBox="1"/>
          <p:nvPr>
            <p:ph type="ctrTitle"/>
          </p:nvPr>
        </p:nvSpPr>
        <p:spPr>
          <a:xfrm>
            <a:off x="2122350" y="2795950"/>
            <a:ext cx="4899300" cy="62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5200"/>
              <a:buNone/>
              <a:defRPr sz="20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596" name="Google Shape;1596;p8"/>
          <p:cNvSpPr txBox="1"/>
          <p:nvPr>
            <p:ph idx="1" type="subTitle"/>
          </p:nvPr>
        </p:nvSpPr>
        <p:spPr>
          <a:xfrm>
            <a:off x="2122350" y="1935625"/>
            <a:ext cx="4899300" cy="86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None/>
              <a:defRPr sz="1600">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grpSp>
        <p:nvGrpSpPr>
          <p:cNvPr id="1597" name="Google Shape;1597;p8"/>
          <p:cNvGrpSpPr/>
          <p:nvPr/>
        </p:nvGrpSpPr>
        <p:grpSpPr>
          <a:xfrm rot="5400000">
            <a:off x="634989" y="570147"/>
            <a:ext cx="462677" cy="424253"/>
            <a:chOff x="4098850" y="1554400"/>
            <a:chExt cx="1208350" cy="1108000"/>
          </a:xfrm>
        </p:grpSpPr>
        <p:sp>
          <p:nvSpPr>
            <p:cNvPr id="1598" name="Google Shape;1598;p8"/>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8"/>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8"/>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1" name="Google Shape;1601;p8"/>
          <p:cNvGrpSpPr/>
          <p:nvPr/>
        </p:nvGrpSpPr>
        <p:grpSpPr>
          <a:xfrm>
            <a:off x="634989" y="4145297"/>
            <a:ext cx="462677" cy="424253"/>
            <a:chOff x="4098850" y="1554400"/>
            <a:chExt cx="1208350" cy="1108000"/>
          </a:xfrm>
        </p:grpSpPr>
        <p:sp>
          <p:nvSpPr>
            <p:cNvPr id="1602" name="Google Shape;1602;p8"/>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8"/>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8"/>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5" name="Google Shape;1605;p8"/>
          <p:cNvGrpSpPr/>
          <p:nvPr/>
        </p:nvGrpSpPr>
        <p:grpSpPr>
          <a:xfrm flipH="1" rot="-5400000">
            <a:off x="8046377" y="570147"/>
            <a:ext cx="462677" cy="424253"/>
            <a:chOff x="4098850" y="1554400"/>
            <a:chExt cx="1208350" cy="1108000"/>
          </a:xfrm>
        </p:grpSpPr>
        <p:sp>
          <p:nvSpPr>
            <p:cNvPr id="1606" name="Google Shape;1606;p8"/>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8"/>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9" name="Google Shape;1609;p8"/>
          <p:cNvGrpSpPr/>
          <p:nvPr/>
        </p:nvGrpSpPr>
        <p:grpSpPr>
          <a:xfrm flipH="1">
            <a:off x="8046377" y="4145297"/>
            <a:ext cx="462677" cy="424253"/>
            <a:chOff x="4098850" y="1554400"/>
            <a:chExt cx="1208350" cy="1108000"/>
          </a:xfrm>
        </p:grpSpPr>
        <p:sp>
          <p:nvSpPr>
            <p:cNvPr id="1610" name="Google Shape;1610;p8"/>
            <p:cNvSpPr/>
            <p:nvPr/>
          </p:nvSpPr>
          <p:spPr>
            <a:xfrm>
              <a:off x="4098850" y="1598150"/>
              <a:ext cx="1115050" cy="1064250"/>
            </a:xfrm>
            <a:custGeom>
              <a:rect b="b" l="l" r="r" t="t"/>
              <a:pathLst>
                <a:path extrusionOk="0" h="42570" w="44602">
                  <a:moveTo>
                    <a:pt x="18404" y="2436"/>
                  </a:moveTo>
                  <a:cubicBezTo>
                    <a:pt x="17815" y="4146"/>
                    <a:pt x="17852" y="6297"/>
                    <a:pt x="18551" y="8705"/>
                  </a:cubicBezTo>
                  <a:cubicBezTo>
                    <a:pt x="19580" y="12308"/>
                    <a:pt x="21952" y="16096"/>
                    <a:pt x="25206" y="19368"/>
                  </a:cubicBezTo>
                  <a:cubicBezTo>
                    <a:pt x="29827" y="23975"/>
                    <a:pt x="35294" y="26573"/>
                    <a:pt x="39526" y="26573"/>
                  </a:cubicBezTo>
                  <a:cubicBezTo>
                    <a:pt x="40479" y="26573"/>
                    <a:pt x="41370" y="26441"/>
                    <a:pt x="42175" y="26170"/>
                  </a:cubicBezTo>
                  <a:lnTo>
                    <a:pt x="42175" y="26170"/>
                  </a:lnTo>
                  <a:lnTo>
                    <a:pt x="28019" y="40326"/>
                  </a:lnTo>
                  <a:cubicBezTo>
                    <a:pt x="26897" y="41442"/>
                    <a:pt x="25320" y="41971"/>
                    <a:pt x="23482" y="41971"/>
                  </a:cubicBezTo>
                  <a:cubicBezTo>
                    <a:pt x="19446" y="41971"/>
                    <a:pt x="14150" y="39419"/>
                    <a:pt x="9653" y="34921"/>
                  </a:cubicBezTo>
                  <a:cubicBezTo>
                    <a:pt x="3126" y="28376"/>
                    <a:pt x="699" y="20140"/>
                    <a:pt x="4284" y="16555"/>
                  </a:cubicBezTo>
                  <a:lnTo>
                    <a:pt x="18404" y="2436"/>
                  </a:lnTo>
                  <a:close/>
                  <a:moveTo>
                    <a:pt x="20079" y="0"/>
                  </a:moveTo>
                  <a:cubicBezTo>
                    <a:pt x="19994" y="0"/>
                    <a:pt x="19911" y="28"/>
                    <a:pt x="19856" y="83"/>
                  </a:cubicBezTo>
                  <a:lnTo>
                    <a:pt x="3843" y="16096"/>
                  </a:lnTo>
                  <a:cubicBezTo>
                    <a:pt x="1" y="19920"/>
                    <a:pt x="2409" y="28560"/>
                    <a:pt x="9211" y="35363"/>
                  </a:cubicBezTo>
                  <a:cubicBezTo>
                    <a:pt x="13807" y="39977"/>
                    <a:pt x="19286" y="42569"/>
                    <a:pt x="23514" y="42569"/>
                  </a:cubicBezTo>
                  <a:cubicBezTo>
                    <a:pt x="25518" y="42569"/>
                    <a:pt x="27228" y="41999"/>
                    <a:pt x="28478" y="40768"/>
                  </a:cubicBezTo>
                  <a:lnTo>
                    <a:pt x="44509" y="24755"/>
                  </a:lnTo>
                  <a:cubicBezTo>
                    <a:pt x="44583" y="24700"/>
                    <a:pt x="44601" y="24626"/>
                    <a:pt x="44601" y="24534"/>
                  </a:cubicBezTo>
                  <a:cubicBezTo>
                    <a:pt x="44601" y="24442"/>
                    <a:pt x="44583" y="24369"/>
                    <a:pt x="44509" y="24295"/>
                  </a:cubicBezTo>
                  <a:cubicBezTo>
                    <a:pt x="44445" y="24240"/>
                    <a:pt x="44362" y="24212"/>
                    <a:pt x="44280" y="24212"/>
                  </a:cubicBezTo>
                  <a:cubicBezTo>
                    <a:pt x="44197" y="24212"/>
                    <a:pt x="44114" y="24240"/>
                    <a:pt x="44050" y="24295"/>
                  </a:cubicBezTo>
                  <a:cubicBezTo>
                    <a:pt x="42926" y="25414"/>
                    <a:pt x="41346" y="25944"/>
                    <a:pt x="39505" y="25944"/>
                  </a:cubicBezTo>
                  <a:cubicBezTo>
                    <a:pt x="35475" y="25944"/>
                    <a:pt x="30195" y="23401"/>
                    <a:pt x="25702" y="18909"/>
                  </a:cubicBezTo>
                  <a:cubicBezTo>
                    <a:pt x="22503" y="15710"/>
                    <a:pt x="20205" y="12014"/>
                    <a:pt x="19194" y="8521"/>
                  </a:cubicBezTo>
                  <a:cubicBezTo>
                    <a:pt x="18201" y="5102"/>
                    <a:pt x="18624" y="2252"/>
                    <a:pt x="20316" y="542"/>
                  </a:cubicBezTo>
                  <a:cubicBezTo>
                    <a:pt x="20389" y="469"/>
                    <a:pt x="20407" y="414"/>
                    <a:pt x="20407" y="322"/>
                  </a:cubicBezTo>
                  <a:cubicBezTo>
                    <a:pt x="20407" y="230"/>
                    <a:pt x="20389" y="156"/>
                    <a:pt x="20316" y="83"/>
                  </a:cubicBezTo>
                  <a:cubicBezTo>
                    <a:pt x="20251" y="28"/>
                    <a:pt x="20164" y="0"/>
                    <a:pt x="200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
            <p:cNvSpPr/>
            <p:nvPr/>
          </p:nvSpPr>
          <p:spPr>
            <a:xfrm>
              <a:off x="4536875" y="1554400"/>
              <a:ext cx="770325" cy="707675"/>
            </a:xfrm>
            <a:custGeom>
              <a:rect b="b" l="l" r="r" t="t"/>
              <a:pathLst>
                <a:path extrusionOk="0" h="28307" w="30813">
                  <a:moveTo>
                    <a:pt x="7299" y="638"/>
                  </a:moveTo>
                  <a:cubicBezTo>
                    <a:pt x="8328" y="638"/>
                    <a:pt x="9505" y="822"/>
                    <a:pt x="10718" y="1189"/>
                  </a:cubicBezTo>
                  <a:cubicBezTo>
                    <a:pt x="14211" y="2182"/>
                    <a:pt x="17925" y="4499"/>
                    <a:pt x="21105" y="7697"/>
                  </a:cubicBezTo>
                  <a:cubicBezTo>
                    <a:pt x="27650" y="14242"/>
                    <a:pt x="30095" y="22460"/>
                    <a:pt x="26510" y="26045"/>
                  </a:cubicBezTo>
                  <a:cubicBezTo>
                    <a:pt x="25386" y="27164"/>
                    <a:pt x="23806" y="27694"/>
                    <a:pt x="21965" y="27694"/>
                  </a:cubicBezTo>
                  <a:cubicBezTo>
                    <a:pt x="17934" y="27694"/>
                    <a:pt x="12649" y="25151"/>
                    <a:pt x="8144" y="20659"/>
                  </a:cubicBezTo>
                  <a:cubicBezTo>
                    <a:pt x="4964" y="17460"/>
                    <a:pt x="2666" y="13764"/>
                    <a:pt x="1655" y="10271"/>
                  </a:cubicBezTo>
                  <a:cubicBezTo>
                    <a:pt x="662" y="6852"/>
                    <a:pt x="1066" y="4002"/>
                    <a:pt x="2776" y="2292"/>
                  </a:cubicBezTo>
                  <a:cubicBezTo>
                    <a:pt x="3879" y="1189"/>
                    <a:pt x="5423" y="638"/>
                    <a:pt x="7299" y="638"/>
                  </a:cubicBezTo>
                  <a:close/>
                  <a:moveTo>
                    <a:pt x="7351" y="0"/>
                  </a:moveTo>
                  <a:cubicBezTo>
                    <a:pt x="5290" y="0"/>
                    <a:pt x="3567" y="624"/>
                    <a:pt x="2335" y="1833"/>
                  </a:cubicBezTo>
                  <a:cubicBezTo>
                    <a:pt x="460" y="3690"/>
                    <a:pt x="0" y="6760"/>
                    <a:pt x="1048" y="10437"/>
                  </a:cubicBezTo>
                  <a:cubicBezTo>
                    <a:pt x="2078" y="14040"/>
                    <a:pt x="4449" y="17827"/>
                    <a:pt x="7722" y="21100"/>
                  </a:cubicBezTo>
                  <a:cubicBezTo>
                    <a:pt x="12318" y="25714"/>
                    <a:pt x="17778" y="28306"/>
                    <a:pt x="22006" y="28306"/>
                  </a:cubicBezTo>
                  <a:cubicBezTo>
                    <a:pt x="24010" y="28306"/>
                    <a:pt x="25738" y="27718"/>
                    <a:pt x="26988" y="26468"/>
                  </a:cubicBezTo>
                  <a:cubicBezTo>
                    <a:pt x="30812" y="22626"/>
                    <a:pt x="28404" y="13985"/>
                    <a:pt x="21602" y="7219"/>
                  </a:cubicBezTo>
                  <a:cubicBezTo>
                    <a:pt x="18329" y="3947"/>
                    <a:pt x="14542" y="1575"/>
                    <a:pt x="10939" y="546"/>
                  </a:cubicBezTo>
                  <a:cubicBezTo>
                    <a:pt x="9661" y="180"/>
                    <a:pt x="8457" y="0"/>
                    <a:pt x="7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8"/>
            <p:cNvSpPr/>
            <p:nvPr/>
          </p:nvSpPr>
          <p:spPr>
            <a:xfrm>
              <a:off x="4326350" y="2067625"/>
              <a:ext cx="417825" cy="416450"/>
            </a:xfrm>
            <a:custGeom>
              <a:rect b="b" l="l" r="r" t="t"/>
              <a:pathLst>
                <a:path extrusionOk="0" h="16658" w="16713">
                  <a:moveTo>
                    <a:pt x="16349" y="1"/>
                  </a:moveTo>
                  <a:cubicBezTo>
                    <a:pt x="16267" y="1"/>
                    <a:pt x="16179" y="38"/>
                    <a:pt x="16106" y="111"/>
                  </a:cubicBezTo>
                  <a:lnTo>
                    <a:pt x="14157" y="2060"/>
                  </a:lnTo>
                  <a:cubicBezTo>
                    <a:pt x="14028" y="2170"/>
                    <a:pt x="14028" y="2372"/>
                    <a:pt x="14157" y="2519"/>
                  </a:cubicBezTo>
                  <a:cubicBezTo>
                    <a:pt x="14231" y="2575"/>
                    <a:pt x="14304" y="2611"/>
                    <a:pt x="14396" y="2611"/>
                  </a:cubicBezTo>
                  <a:cubicBezTo>
                    <a:pt x="14488" y="2611"/>
                    <a:pt x="14580" y="2593"/>
                    <a:pt x="14617" y="2519"/>
                  </a:cubicBezTo>
                  <a:lnTo>
                    <a:pt x="16565" y="571"/>
                  </a:lnTo>
                  <a:cubicBezTo>
                    <a:pt x="16712" y="442"/>
                    <a:pt x="16712" y="240"/>
                    <a:pt x="16565" y="111"/>
                  </a:cubicBezTo>
                  <a:cubicBezTo>
                    <a:pt x="16510" y="38"/>
                    <a:pt x="16432" y="1"/>
                    <a:pt x="16349" y="1"/>
                  </a:cubicBezTo>
                  <a:close/>
                  <a:moveTo>
                    <a:pt x="12470" y="3912"/>
                  </a:moveTo>
                  <a:cubicBezTo>
                    <a:pt x="12388" y="3912"/>
                    <a:pt x="12300" y="3944"/>
                    <a:pt x="12227" y="4009"/>
                  </a:cubicBezTo>
                  <a:lnTo>
                    <a:pt x="10278" y="5957"/>
                  </a:lnTo>
                  <a:cubicBezTo>
                    <a:pt x="10131" y="6086"/>
                    <a:pt x="10131" y="6288"/>
                    <a:pt x="10278" y="6417"/>
                  </a:cubicBezTo>
                  <a:cubicBezTo>
                    <a:pt x="10333" y="6491"/>
                    <a:pt x="10407" y="6509"/>
                    <a:pt x="10499" y="6509"/>
                  </a:cubicBezTo>
                  <a:cubicBezTo>
                    <a:pt x="10572" y="6509"/>
                    <a:pt x="10664" y="6491"/>
                    <a:pt x="10738" y="6417"/>
                  </a:cubicBezTo>
                  <a:lnTo>
                    <a:pt x="12686" y="4468"/>
                  </a:lnTo>
                  <a:cubicBezTo>
                    <a:pt x="12833" y="4358"/>
                    <a:pt x="12833" y="4156"/>
                    <a:pt x="12686" y="4009"/>
                  </a:cubicBezTo>
                  <a:cubicBezTo>
                    <a:pt x="12631" y="3944"/>
                    <a:pt x="12553" y="3912"/>
                    <a:pt x="12470" y="3912"/>
                  </a:cubicBezTo>
                  <a:close/>
                  <a:moveTo>
                    <a:pt x="8559" y="7814"/>
                  </a:moveTo>
                  <a:cubicBezTo>
                    <a:pt x="8476" y="7814"/>
                    <a:pt x="8393" y="7851"/>
                    <a:pt x="8329" y="7925"/>
                  </a:cubicBezTo>
                  <a:lnTo>
                    <a:pt x="6362" y="9873"/>
                  </a:lnTo>
                  <a:cubicBezTo>
                    <a:pt x="6233" y="9984"/>
                    <a:pt x="6233" y="10186"/>
                    <a:pt x="6362" y="10333"/>
                  </a:cubicBezTo>
                  <a:cubicBezTo>
                    <a:pt x="6436" y="10406"/>
                    <a:pt x="6509" y="10425"/>
                    <a:pt x="6601" y="10425"/>
                  </a:cubicBezTo>
                  <a:cubicBezTo>
                    <a:pt x="6693" y="10425"/>
                    <a:pt x="6766" y="10406"/>
                    <a:pt x="6822" y="10333"/>
                  </a:cubicBezTo>
                  <a:lnTo>
                    <a:pt x="8789" y="8384"/>
                  </a:lnTo>
                  <a:cubicBezTo>
                    <a:pt x="8917" y="8255"/>
                    <a:pt x="8917" y="8053"/>
                    <a:pt x="8789" y="7925"/>
                  </a:cubicBezTo>
                  <a:cubicBezTo>
                    <a:pt x="8724" y="7851"/>
                    <a:pt x="8642" y="7814"/>
                    <a:pt x="8559" y="7814"/>
                  </a:cubicBezTo>
                  <a:close/>
                  <a:moveTo>
                    <a:pt x="4657" y="11726"/>
                  </a:moveTo>
                  <a:cubicBezTo>
                    <a:pt x="4574" y="11726"/>
                    <a:pt x="4487" y="11758"/>
                    <a:pt x="4413" y="11822"/>
                  </a:cubicBezTo>
                  <a:lnTo>
                    <a:pt x="2464" y="13771"/>
                  </a:lnTo>
                  <a:cubicBezTo>
                    <a:pt x="2317" y="13899"/>
                    <a:pt x="2317" y="14102"/>
                    <a:pt x="2464" y="14230"/>
                  </a:cubicBezTo>
                  <a:cubicBezTo>
                    <a:pt x="2520" y="14304"/>
                    <a:pt x="2593" y="14322"/>
                    <a:pt x="2685" y="14322"/>
                  </a:cubicBezTo>
                  <a:cubicBezTo>
                    <a:pt x="2777" y="14322"/>
                    <a:pt x="2869" y="14286"/>
                    <a:pt x="2924" y="14230"/>
                  </a:cubicBezTo>
                  <a:lnTo>
                    <a:pt x="4873" y="12282"/>
                  </a:lnTo>
                  <a:cubicBezTo>
                    <a:pt x="5020" y="12171"/>
                    <a:pt x="5020" y="11969"/>
                    <a:pt x="4873" y="11822"/>
                  </a:cubicBezTo>
                  <a:cubicBezTo>
                    <a:pt x="4818" y="11758"/>
                    <a:pt x="4740" y="11726"/>
                    <a:pt x="4657" y="11726"/>
                  </a:cubicBezTo>
                  <a:close/>
                  <a:moveTo>
                    <a:pt x="771" y="15605"/>
                  </a:moveTo>
                  <a:cubicBezTo>
                    <a:pt x="686" y="15605"/>
                    <a:pt x="598" y="15637"/>
                    <a:pt x="534" y="15701"/>
                  </a:cubicBezTo>
                  <a:lnTo>
                    <a:pt x="148" y="16106"/>
                  </a:lnTo>
                  <a:cubicBezTo>
                    <a:pt x="1" y="16216"/>
                    <a:pt x="1" y="16418"/>
                    <a:pt x="148" y="16565"/>
                  </a:cubicBezTo>
                  <a:cubicBezTo>
                    <a:pt x="203" y="16620"/>
                    <a:pt x="277" y="16657"/>
                    <a:pt x="369" y="16657"/>
                  </a:cubicBezTo>
                  <a:cubicBezTo>
                    <a:pt x="461" y="16657"/>
                    <a:pt x="534" y="16620"/>
                    <a:pt x="608" y="16565"/>
                  </a:cubicBezTo>
                  <a:lnTo>
                    <a:pt x="994" y="16161"/>
                  </a:lnTo>
                  <a:cubicBezTo>
                    <a:pt x="1122" y="16050"/>
                    <a:pt x="1122" y="15848"/>
                    <a:pt x="994" y="15701"/>
                  </a:cubicBezTo>
                  <a:cubicBezTo>
                    <a:pt x="939" y="15637"/>
                    <a:pt x="856" y="15605"/>
                    <a:pt x="771" y="156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
    <p:spTree>
      <p:nvGrpSpPr>
        <p:cNvPr id="1613" name="Shape 1613"/>
        <p:cNvGrpSpPr/>
        <p:nvPr/>
      </p:nvGrpSpPr>
      <p:grpSpPr>
        <a:xfrm>
          <a:off x="0" y="0"/>
          <a:ext cx="0" cy="0"/>
          <a:chOff x="0" y="0"/>
          <a:chExt cx="0" cy="0"/>
        </a:xfrm>
      </p:grpSpPr>
      <p:sp>
        <p:nvSpPr>
          <p:cNvPr id="1614" name="Google Shape;1614;p9"/>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5" name="Google Shape;1615;p9"/>
          <p:cNvGrpSpPr/>
          <p:nvPr/>
        </p:nvGrpSpPr>
        <p:grpSpPr>
          <a:xfrm>
            <a:off x="605204" y="93604"/>
            <a:ext cx="299035" cy="345618"/>
            <a:chOff x="897854" y="106279"/>
            <a:chExt cx="299035" cy="345618"/>
          </a:xfrm>
        </p:grpSpPr>
        <p:sp>
          <p:nvSpPr>
            <p:cNvPr id="1616" name="Google Shape;1616;p9"/>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9"/>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9"/>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9"/>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9"/>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9"/>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9"/>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9"/>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9"/>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9"/>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9"/>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27" name="Google Shape;1627;p9"/>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1628" name="Google Shape;1628;p9"/>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1629" name="Google Shape;1629;p9"/>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1630" name="Google Shape;1630;p9"/>
          <p:cNvGrpSpPr/>
          <p:nvPr/>
        </p:nvGrpSpPr>
        <p:grpSpPr>
          <a:xfrm>
            <a:off x="843639" y="4771030"/>
            <a:ext cx="1602228" cy="187836"/>
            <a:chOff x="366376" y="4721042"/>
            <a:chExt cx="1602228" cy="187836"/>
          </a:xfrm>
        </p:grpSpPr>
        <p:sp>
          <p:nvSpPr>
            <p:cNvPr id="1631" name="Google Shape;1631;p9"/>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9"/>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9"/>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9"/>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9"/>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9"/>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9"/>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9"/>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9"/>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9"/>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9"/>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9"/>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9"/>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9"/>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9"/>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9"/>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9"/>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9"/>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9" name="Google Shape;1649;p9"/>
          <p:cNvGrpSpPr/>
          <p:nvPr/>
        </p:nvGrpSpPr>
        <p:grpSpPr>
          <a:xfrm rot="10800000">
            <a:off x="-1390539" y="2474322"/>
            <a:ext cx="1887095" cy="804244"/>
            <a:chOff x="-2718975" y="792300"/>
            <a:chExt cx="2005201" cy="854579"/>
          </a:xfrm>
        </p:grpSpPr>
        <p:sp>
          <p:nvSpPr>
            <p:cNvPr id="1650" name="Google Shape;1650;p9"/>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9"/>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9"/>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9"/>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9"/>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9"/>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9"/>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9"/>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9"/>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9"/>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9"/>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9"/>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9"/>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9"/>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9"/>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9"/>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9"/>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9"/>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9"/>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9"/>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9"/>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9"/>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9"/>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9"/>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9"/>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9"/>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9"/>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9"/>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9"/>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9"/>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9"/>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9"/>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9"/>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9"/>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9"/>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9"/>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9"/>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9"/>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9"/>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9"/>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9"/>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9"/>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9"/>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9"/>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9"/>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9"/>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9"/>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9"/>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9"/>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9"/>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9"/>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9"/>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9"/>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9"/>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9"/>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9"/>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9"/>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9"/>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9"/>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9"/>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9"/>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9"/>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9"/>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9"/>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9"/>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9"/>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9"/>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9"/>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9"/>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9"/>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9"/>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9"/>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9"/>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9"/>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9"/>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9"/>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9"/>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9"/>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9"/>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9"/>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9"/>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9"/>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9"/>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9"/>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34" name="Google Shape;1734;p9"/>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sp>
        <p:nvSpPr>
          <p:cNvPr id="1735" name="Google Shape;1735;p9"/>
          <p:cNvSpPr txBox="1"/>
          <p:nvPr>
            <p:ph type="ctrTitle"/>
          </p:nvPr>
        </p:nvSpPr>
        <p:spPr>
          <a:xfrm>
            <a:off x="828550" y="527175"/>
            <a:ext cx="7477800" cy="4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grpSp>
        <p:nvGrpSpPr>
          <p:cNvPr id="1736" name="Google Shape;1736;p9"/>
          <p:cNvGrpSpPr/>
          <p:nvPr/>
        </p:nvGrpSpPr>
        <p:grpSpPr>
          <a:xfrm rot="10800000">
            <a:off x="8620786" y="2474322"/>
            <a:ext cx="1887095" cy="804244"/>
            <a:chOff x="-2718975" y="792300"/>
            <a:chExt cx="2005201" cy="854579"/>
          </a:xfrm>
        </p:grpSpPr>
        <p:sp>
          <p:nvSpPr>
            <p:cNvPr id="1737" name="Google Shape;1737;p9"/>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9"/>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9"/>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9"/>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9"/>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9"/>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9"/>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9"/>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9"/>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9"/>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9"/>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9"/>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9"/>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9"/>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9"/>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9"/>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9"/>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9"/>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9"/>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9"/>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9"/>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9"/>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9"/>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9"/>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9"/>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9"/>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9"/>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9"/>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9"/>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9"/>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9"/>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9"/>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9"/>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9"/>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9"/>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9"/>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9"/>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9"/>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9"/>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9"/>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9"/>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9"/>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9"/>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9"/>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9"/>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9"/>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9"/>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9"/>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9"/>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9"/>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9"/>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9"/>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9"/>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9"/>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9"/>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9"/>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9"/>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9"/>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9"/>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9"/>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9"/>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9"/>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9"/>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9"/>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9"/>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9"/>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9"/>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9"/>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9"/>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9"/>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9"/>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9"/>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9"/>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9"/>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9"/>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9"/>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9"/>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9"/>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9"/>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9"/>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9"/>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9"/>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9"/>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9"/>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
    <p:spTree>
      <p:nvGrpSpPr>
        <p:cNvPr id="1821" name="Shape 1821"/>
        <p:cNvGrpSpPr/>
        <p:nvPr/>
      </p:nvGrpSpPr>
      <p:grpSpPr>
        <a:xfrm>
          <a:off x="0" y="0"/>
          <a:ext cx="0" cy="0"/>
          <a:chOff x="0" y="0"/>
          <a:chExt cx="0" cy="0"/>
        </a:xfrm>
      </p:grpSpPr>
      <p:sp>
        <p:nvSpPr>
          <p:cNvPr id="1822" name="Google Shape;1822;p10"/>
          <p:cNvSpPr/>
          <p:nvPr/>
        </p:nvSpPr>
        <p:spPr>
          <a:xfrm>
            <a:off x="0" y="0"/>
            <a:ext cx="9144090" cy="526878"/>
          </a:xfrm>
          <a:custGeom>
            <a:rect b="b" l="l" r="r" t="t"/>
            <a:pathLst>
              <a:path extrusionOk="0" h="7062" w="149206">
                <a:moveTo>
                  <a:pt x="0" y="1"/>
                </a:moveTo>
                <a:lnTo>
                  <a:pt x="0" y="7061"/>
                </a:lnTo>
                <a:lnTo>
                  <a:pt x="149206" y="7061"/>
                </a:lnTo>
                <a:lnTo>
                  <a:pt x="149206" y="1"/>
                </a:ln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10"/>
          <p:cNvSpPr txBox="1"/>
          <p:nvPr>
            <p:ph idx="1" type="subTitle"/>
          </p:nvPr>
        </p:nvSpPr>
        <p:spPr>
          <a:xfrm>
            <a:off x="813513" y="3003350"/>
            <a:ext cx="24045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824" name="Google Shape;1824;p10"/>
          <p:cNvSpPr txBox="1"/>
          <p:nvPr>
            <p:ph idx="2" type="subTitle"/>
          </p:nvPr>
        </p:nvSpPr>
        <p:spPr>
          <a:xfrm>
            <a:off x="813475" y="3490400"/>
            <a:ext cx="2404500" cy="68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1825" name="Google Shape;1825;p10"/>
          <p:cNvGrpSpPr/>
          <p:nvPr/>
        </p:nvGrpSpPr>
        <p:grpSpPr>
          <a:xfrm>
            <a:off x="605204" y="93604"/>
            <a:ext cx="299035" cy="345618"/>
            <a:chOff x="897854" y="106279"/>
            <a:chExt cx="299035" cy="345618"/>
          </a:xfrm>
        </p:grpSpPr>
        <p:sp>
          <p:nvSpPr>
            <p:cNvPr id="1826" name="Google Shape;1826;p10"/>
            <p:cNvSpPr/>
            <p:nvPr/>
          </p:nvSpPr>
          <p:spPr>
            <a:xfrm>
              <a:off x="1044577" y="109465"/>
              <a:ext cx="5590" cy="4809"/>
            </a:xfrm>
            <a:custGeom>
              <a:rect b="b" l="l" r="r" t="t"/>
              <a:pathLst>
                <a:path extrusionOk="0" h="80" w="93">
                  <a:moveTo>
                    <a:pt x="1" y="0"/>
                  </a:moveTo>
                  <a:lnTo>
                    <a:pt x="1" y="79"/>
                  </a:lnTo>
                  <a:lnTo>
                    <a:pt x="93" y="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0"/>
            <p:cNvSpPr/>
            <p:nvPr/>
          </p:nvSpPr>
          <p:spPr>
            <a:xfrm>
              <a:off x="1041451" y="274340"/>
              <a:ext cx="7153" cy="9497"/>
            </a:xfrm>
            <a:custGeom>
              <a:rect b="b" l="l" r="r" t="t"/>
              <a:pathLst>
                <a:path extrusionOk="0" h="158" w="119">
                  <a:moveTo>
                    <a:pt x="40" y="0"/>
                  </a:moveTo>
                  <a:lnTo>
                    <a:pt x="40" y="66"/>
                  </a:lnTo>
                  <a:lnTo>
                    <a:pt x="0" y="92"/>
                  </a:lnTo>
                  <a:lnTo>
                    <a:pt x="40" y="158"/>
                  </a:lnTo>
                  <a:lnTo>
                    <a:pt x="105" y="105"/>
                  </a:lnTo>
                  <a:cubicBezTo>
                    <a:pt x="118" y="105"/>
                    <a:pt x="118" y="92"/>
                    <a:pt x="118" y="79"/>
                  </a:cubicBezTo>
                  <a:lnTo>
                    <a:pt x="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0"/>
            <p:cNvSpPr/>
            <p:nvPr/>
          </p:nvSpPr>
          <p:spPr>
            <a:xfrm>
              <a:off x="898636" y="358731"/>
              <a:ext cx="7213" cy="7153"/>
            </a:xfrm>
            <a:custGeom>
              <a:rect b="b" l="l" r="r" t="t"/>
              <a:pathLst>
                <a:path extrusionOk="0" h="119" w="120">
                  <a:moveTo>
                    <a:pt x="80" y="0"/>
                  </a:moveTo>
                  <a:lnTo>
                    <a:pt x="1" y="40"/>
                  </a:lnTo>
                  <a:lnTo>
                    <a:pt x="40" y="119"/>
                  </a:lnTo>
                  <a:lnTo>
                    <a:pt x="119" y="66"/>
                  </a:lnTo>
                  <a:lnTo>
                    <a:pt x="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0"/>
            <p:cNvSpPr/>
            <p:nvPr/>
          </p:nvSpPr>
          <p:spPr>
            <a:xfrm>
              <a:off x="1046200" y="276684"/>
              <a:ext cx="7153" cy="7153"/>
            </a:xfrm>
            <a:custGeom>
              <a:rect b="b" l="l" r="r" t="t"/>
              <a:pathLst>
                <a:path extrusionOk="0" h="119" w="119">
                  <a:moveTo>
                    <a:pt x="39" y="1"/>
                  </a:moveTo>
                  <a:lnTo>
                    <a:pt x="0" y="79"/>
                  </a:lnTo>
                  <a:lnTo>
                    <a:pt x="79" y="119"/>
                  </a:lnTo>
                  <a:lnTo>
                    <a:pt x="118" y="40"/>
                  </a:lnTo>
                  <a:lnTo>
                    <a:pt x="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0"/>
            <p:cNvSpPr/>
            <p:nvPr/>
          </p:nvSpPr>
          <p:spPr>
            <a:xfrm>
              <a:off x="1188955" y="358731"/>
              <a:ext cx="6371" cy="7153"/>
            </a:xfrm>
            <a:custGeom>
              <a:rect b="b" l="l" r="r" t="t"/>
              <a:pathLst>
                <a:path extrusionOk="0" h="119" w="106">
                  <a:moveTo>
                    <a:pt x="40" y="0"/>
                  </a:moveTo>
                  <a:lnTo>
                    <a:pt x="1" y="79"/>
                  </a:lnTo>
                  <a:lnTo>
                    <a:pt x="66" y="119"/>
                  </a:lnTo>
                  <a:lnTo>
                    <a:pt x="105" y="40"/>
                  </a:lnTo>
                  <a:lnTo>
                    <a:pt x="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0"/>
            <p:cNvSpPr/>
            <p:nvPr/>
          </p:nvSpPr>
          <p:spPr>
            <a:xfrm>
              <a:off x="1045358" y="123650"/>
              <a:ext cx="4809" cy="139690"/>
            </a:xfrm>
            <a:custGeom>
              <a:rect b="b" l="l" r="r" t="t"/>
              <a:pathLst>
                <a:path extrusionOk="0" h="2324" w="80">
                  <a:moveTo>
                    <a:pt x="1" y="1"/>
                  </a:moveTo>
                  <a:lnTo>
                    <a:pt x="1" y="184"/>
                  </a:lnTo>
                  <a:lnTo>
                    <a:pt x="80" y="184"/>
                  </a:lnTo>
                  <a:lnTo>
                    <a:pt x="80" y="1"/>
                  </a:lnTo>
                  <a:close/>
                  <a:moveTo>
                    <a:pt x="1" y="368"/>
                  </a:moveTo>
                  <a:lnTo>
                    <a:pt x="1" y="552"/>
                  </a:lnTo>
                  <a:lnTo>
                    <a:pt x="80" y="552"/>
                  </a:lnTo>
                  <a:lnTo>
                    <a:pt x="80" y="368"/>
                  </a:lnTo>
                  <a:close/>
                  <a:moveTo>
                    <a:pt x="1" y="735"/>
                  </a:moveTo>
                  <a:lnTo>
                    <a:pt x="1" y="906"/>
                  </a:lnTo>
                  <a:lnTo>
                    <a:pt x="80" y="906"/>
                  </a:lnTo>
                  <a:lnTo>
                    <a:pt x="80" y="735"/>
                  </a:lnTo>
                  <a:close/>
                  <a:moveTo>
                    <a:pt x="1" y="1077"/>
                  </a:moveTo>
                  <a:lnTo>
                    <a:pt x="1" y="1260"/>
                  </a:lnTo>
                  <a:lnTo>
                    <a:pt x="80" y="1260"/>
                  </a:lnTo>
                  <a:lnTo>
                    <a:pt x="80" y="1077"/>
                  </a:lnTo>
                  <a:close/>
                  <a:moveTo>
                    <a:pt x="1" y="1431"/>
                  </a:moveTo>
                  <a:lnTo>
                    <a:pt x="1" y="1615"/>
                  </a:lnTo>
                  <a:lnTo>
                    <a:pt x="80" y="1615"/>
                  </a:lnTo>
                  <a:lnTo>
                    <a:pt x="80" y="1431"/>
                  </a:lnTo>
                  <a:close/>
                  <a:moveTo>
                    <a:pt x="1" y="1785"/>
                  </a:moveTo>
                  <a:lnTo>
                    <a:pt x="1" y="1956"/>
                  </a:lnTo>
                  <a:lnTo>
                    <a:pt x="80" y="1956"/>
                  </a:lnTo>
                  <a:lnTo>
                    <a:pt x="80" y="1785"/>
                  </a:lnTo>
                  <a:close/>
                  <a:moveTo>
                    <a:pt x="1" y="2140"/>
                  </a:moveTo>
                  <a:lnTo>
                    <a:pt x="1" y="2323"/>
                  </a:lnTo>
                  <a:lnTo>
                    <a:pt x="80" y="2323"/>
                  </a:lnTo>
                  <a:lnTo>
                    <a:pt x="80" y="21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0"/>
            <p:cNvSpPr/>
            <p:nvPr/>
          </p:nvSpPr>
          <p:spPr>
            <a:xfrm>
              <a:off x="912100" y="284558"/>
              <a:ext cx="123100" cy="73451"/>
            </a:xfrm>
            <a:custGeom>
              <a:rect b="b" l="l" r="r" t="t"/>
              <a:pathLst>
                <a:path extrusionOk="0" h="1222" w="2048">
                  <a:moveTo>
                    <a:pt x="1995" y="1"/>
                  </a:moveTo>
                  <a:lnTo>
                    <a:pt x="1850" y="93"/>
                  </a:lnTo>
                  <a:lnTo>
                    <a:pt x="1890" y="171"/>
                  </a:lnTo>
                  <a:lnTo>
                    <a:pt x="2047" y="66"/>
                  </a:lnTo>
                  <a:lnTo>
                    <a:pt x="1995" y="1"/>
                  </a:lnTo>
                  <a:close/>
                  <a:moveTo>
                    <a:pt x="1693" y="185"/>
                  </a:moveTo>
                  <a:lnTo>
                    <a:pt x="1536" y="263"/>
                  </a:lnTo>
                  <a:lnTo>
                    <a:pt x="1588" y="329"/>
                  </a:lnTo>
                  <a:lnTo>
                    <a:pt x="1732" y="250"/>
                  </a:lnTo>
                  <a:lnTo>
                    <a:pt x="1693" y="185"/>
                  </a:lnTo>
                  <a:close/>
                  <a:moveTo>
                    <a:pt x="1378" y="368"/>
                  </a:moveTo>
                  <a:lnTo>
                    <a:pt x="1234" y="447"/>
                  </a:lnTo>
                  <a:lnTo>
                    <a:pt x="1273" y="513"/>
                  </a:lnTo>
                  <a:lnTo>
                    <a:pt x="1431" y="434"/>
                  </a:lnTo>
                  <a:lnTo>
                    <a:pt x="1378" y="368"/>
                  </a:lnTo>
                  <a:close/>
                  <a:moveTo>
                    <a:pt x="1063" y="552"/>
                  </a:moveTo>
                  <a:lnTo>
                    <a:pt x="919" y="631"/>
                  </a:lnTo>
                  <a:lnTo>
                    <a:pt x="958" y="696"/>
                  </a:lnTo>
                  <a:lnTo>
                    <a:pt x="1116" y="605"/>
                  </a:lnTo>
                  <a:lnTo>
                    <a:pt x="1063" y="552"/>
                  </a:lnTo>
                  <a:close/>
                  <a:moveTo>
                    <a:pt x="774" y="723"/>
                  </a:moveTo>
                  <a:lnTo>
                    <a:pt x="617" y="814"/>
                  </a:lnTo>
                  <a:lnTo>
                    <a:pt x="669" y="880"/>
                  </a:lnTo>
                  <a:lnTo>
                    <a:pt x="814" y="788"/>
                  </a:lnTo>
                  <a:lnTo>
                    <a:pt x="774" y="723"/>
                  </a:lnTo>
                  <a:close/>
                  <a:moveTo>
                    <a:pt x="459" y="893"/>
                  </a:moveTo>
                  <a:lnTo>
                    <a:pt x="315" y="972"/>
                  </a:lnTo>
                  <a:lnTo>
                    <a:pt x="354" y="1051"/>
                  </a:lnTo>
                  <a:lnTo>
                    <a:pt x="512" y="959"/>
                  </a:lnTo>
                  <a:lnTo>
                    <a:pt x="459" y="893"/>
                  </a:lnTo>
                  <a:close/>
                  <a:moveTo>
                    <a:pt x="144" y="1077"/>
                  </a:moveTo>
                  <a:lnTo>
                    <a:pt x="0" y="1156"/>
                  </a:lnTo>
                  <a:lnTo>
                    <a:pt x="53" y="1221"/>
                  </a:lnTo>
                  <a:lnTo>
                    <a:pt x="197" y="1143"/>
                  </a:lnTo>
                  <a:lnTo>
                    <a:pt x="144" y="107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0"/>
            <p:cNvSpPr/>
            <p:nvPr/>
          </p:nvSpPr>
          <p:spPr>
            <a:xfrm>
              <a:off x="1059604" y="286181"/>
              <a:ext cx="122319" cy="71828"/>
            </a:xfrm>
            <a:custGeom>
              <a:rect b="b" l="l" r="r" t="t"/>
              <a:pathLst>
                <a:path extrusionOk="0" h="1195" w="2035">
                  <a:moveTo>
                    <a:pt x="53" y="0"/>
                  </a:moveTo>
                  <a:lnTo>
                    <a:pt x="0" y="66"/>
                  </a:lnTo>
                  <a:lnTo>
                    <a:pt x="145" y="144"/>
                  </a:lnTo>
                  <a:lnTo>
                    <a:pt x="197" y="79"/>
                  </a:lnTo>
                  <a:lnTo>
                    <a:pt x="53" y="0"/>
                  </a:lnTo>
                  <a:close/>
                  <a:moveTo>
                    <a:pt x="368" y="158"/>
                  </a:moveTo>
                  <a:lnTo>
                    <a:pt x="315" y="223"/>
                  </a:lnTo>
                  <a:lnTo>
                    <a:pt x="460" y="302"/>
                  </a:lnTo>
                  <a:lnTo>
                    <a:pt x="512" y="236"/>
                  </a:lnTo>
                  <a:lnTo>
                    <a:pt x="368" y="158"/>
                  </a:lnTo>
                  <a:close/>
                  <a:moveTo>
                    <a:pt x="683" y="341"/>
                  </a:moveTo>
                  <a:lnTo>
                    <a:pt x="630" y="407"/>
                  </a:lnTo>
                  <a:lnTo>
                    <a:pt x="775" y="486"/>
                  </a:lnTo>
                  <a:lnTo>
                    <a:pt x="827" y="420"/>
                  </a:lnTo>
                  <a:lnTo>
                    <a:pt x="683" y="341"/>
                  </a:lnTo>
                  <a:close/>
                  <a:moveTo>
                    <a:pt x="971" y="525"/>
                  </a:moveTo>
                  <a:lnTo>
                    <a:pt x="919" y="578"/>
                  </a:lnTo>
                  <a:lnTo>
                    <a:pt x="1076" y="669"/>
                  </a:lnTo>
                  <a:lnTo>
                    <a:pt x="1116" y="604"/>
                  </a:lnTo>
                  <a:lnTo>
                    <a:pt x="971" y="525"/>
                  </a:lnTo>
                  <a:close/>
                  <a:moveTo>
                    <a:pt x="1286" y="696"/>
                  </a:moveTo>
                  <a:lnTo>
                    <a:pt x="1234" y="761"/>
                  </a:lnTo>
                  <a:lnTo>
                    <a:pt x="1378" y="853"/>
                  </a:lnTo>
                  <a:lnTo>
                    <a:pt x="1431" y="787"/>
                  </a:lnTo>
                  <a:lnTo>
                    <a:pt x="1286" y="696"/>
                  </a:lnTo>
                  <a:close/>
                  <a:moveTo>
                    <a:pt x="1575" y="866"/>
                  </a:moveTo>
                  <a:lnTo>
                    <a:pt x="1536" y="932"/>
                  </a:lnTo>
                  <a:lnTo>
                    <a:pt x="1693" y="1024"/>
                  </a:lnTo>
                  <a:lnTo>
                    <a:pt x="1733" y="945"/>
                  </a:lnTo>
                  <a:lnTo>
                    <a:pt x="1575" y="866"/>
                  </a:lnTo>
                  <a:close/>
                  <a:moveTo>
                    <a:pt x="1890" y="1050"/>
                  </a:moveTo>
                  <a:lnTo>
                    <a:pt x="1838" y="1116"/>
                  </a:lnTo>
                  <a:lnTo>
                    <a:pt x="1995" y="1194"/>
                  </a:lnTo>
                  <a:lnTo>
                    <a:pt x="2034" y="1129"/>
                  </a:lnTo>
                  <a:lnTo>
                    <a:pt x="1890" y="105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10"/>
            <p:cNvSpPr/>
            <p:nvPr/>
          </p:nvSpPr>
          <p:spPr>
            <a:xfrm>
              <a:off x="897854" y="106279"/>
              <a:ext cx="299035" cy="175213"/>
            </a:xfrm>
            <a:custGeom>
              <a:rect b="b" l="l" r="r" t="t"/>
              <a:pathLst>
                <a:path extrusionOk="0" h="2915" w="4975">
                  <a:moveTo>
                    <a:pt x="2481" y="106"/>
                  </a:moveTo>
                  <a:lnTo>
                    <a:pt x="4844" y="1458"/>
                  </a:lnTo>
                  <a:lnTo>
                    <a:pt x="2481" y="2822"/>
                  </a:lnTo>
                  <a:lnTo>
                    <a:pt x="119" y="1458"/>
                  </a:lnTo>
                  <a:lnTo>
                    <a:pt x="2481" y="106"/>
                  </a:lnTo>
                  <a:close/>
                  <a:moveTo>
                    <a:pt x="2468" y="1"/>
                  </a:moveTo>
                  <a:lnTo>
                    <a:pt x="27" y="1444"/>
                  </a:lnTo>
                  <a:cubicBezTo>
                    <a:pt x="1" y="1444"/>
                    <a:pt x="1" y="1458"/>
                    <a:pt x="1" y="1471"/>
                  </a:cubicBezTo>
                  <a:cubicBezTo>
                    <a:pt x="1" y="1497"/>
                    <a:pt x="1" y="1510"/>
                    <a:pt x="27" y="1510"/>
                  </a:cubicBezTo>
                  <a:lnTo>
                    <a:pt x="2468" y="2914"/>
                  </a:lnTo>
                  <a:lnTo>
                    <a:pt x="2481" y="2914"/>
                  </a:lnTo>
                  <a:cubicBezTo>
                    <a:pt x="2494" y="2914"/>
                    <a:pt x="2494" y="2901"/>
                    <a:pt x="2507" y="2888"/>
                  </a:cubicBezTo>
                  <a:lnTo>
                    <a:pt x="4962" y="1484"/>
                  </a:lnTo>
                  <a:cubicBezTo>
                    <a:pt x="4975" y="1484"/>
                    <a:pt x="4975" y="1458"/>
                    <a:pt x="4975" y="1444"/>
                  </a:cubicBezTo>
                  <a:cubicBezTo>
                    <a:pt x="4975" y="1431"/>
                    <a:pt x="4975" y="1418"/>
                    <a:pt x="4962" y="1418"/>
                  </a:cubicBezTo>
                  <a:lnTo>
                    <a:pt x="2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0"/>
            <p:cNvSpPr/>
            <p:nvPr/>
          </p:nvSpPr>
          <p:spPr>
            <a:xfrm>
              <a:off x="897854" y="193856"/>
              <a:ext cx="299035" cy="258041"/>
            </a:xfrm>
            <a:custGeom>
              <a:rect b="b" l="l" r="r" t="t"/>
              <a:pathLst>
                <a:path extrusionOk="0" h="4293" w="4975">
                  <a:moveTo>
                    <a:pt x="1" y="1"/>
                  </a:moveTo>
                  <a:lnTo>
                    <a:pt x="1" y="2848"/>
                  </a:lnTo>
                  <a:cubicBezTo>
                    <a:pt x="1" y="2862"/>
                    <a:pt x="1" y="2875"/>
                    <a:pt x="27" y="2875"/>
                  </a:cubicBezTo>
                  <a:lnTo>
                    <a:pt x="2468" y="4292"/>
                  </a:lnTo>
                  <a:lnTo>
                    <a:pt x="2507" y="4292"/>
                  </a:lnTo>
                  <a:lnTo>
                    <a:pt x="4962" y="2862"/>
                  </a:lnTo>
                  <a:cubicBezTo>
                    <a:pt x="4975" y="2862"/>
                    <a:pt x="4975" y="2848"/>
                    <a:pt x="4975" y="2822"/>
                  </a:cubicBezTo>
                  <a:lnTo>
                    <a:pt x="4975" y="1"/>
                  </a:lnTo>
                  <a:lnTo>
                    <a:pt x="4896" y="1"/>
                  </a:lnTo>
                  <a:lnTo>
                    <a:pt x="4896" y="2809"/>
                  </a:lnTo>
                  <a:lnTo>
                    <a:pt x="2494" y="4200"/>
                  </a:lnTo>
                  <a:lnTo>
                    <a:pt x="93" y="2809"/>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0"/>
            <p:cNvSpPr/>
            <p:nvPr/>
          </p:nvSpPr>
          <p:spPr>
            <a:xfrm>
              <a:off x="1044577" y="279028"/>
              <a:ext cx="5590" cy="169683"/>
            </a:xfrm>
            <a:custGeom>
              <a:rect b="b" l="l" r="r" t="t"/>
              <a:pathLst>
                <a:path extrusionOk="0" h="2823" w="93">
                  <a:moveTo>
                    <a:pt x="1" y="1"/>
                  </a:moveTo>
                  <a:lnTo>
                    <a:pt x="1" y="2823"/>
                  </a:lnTo>
                  <a:lnTo>
                    <a:pt x="93" y="2823"/>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37" name="Google Shape;1837;p10"/>
          <p:cNvCxnSpPr/>
          <p:nvPr/>
        </p:nvCxnSpPr>
        <p:spPr>
          <a:xfrm>
            <a:off x="605200" y="529825"/>
            <a:ext cx="0" cy="4695300"/>
          </a:xfrm>
          <a:prstGeom prst="straightConnector1">
            <a:avLst/>
          </a:prstGeom>
          <a:noFill/>
          <a:ln cap="flat" cmpd="sng" w="9525">
            <a:solidFill>
              <a:srgbClr val="DAC6FF"/>
            </a:solidFill>
            <a:prstDash val="solid"/>
            <a:round/>
            <a:headEnd len="sm" w="sm" type="none"/>
            <a:tailEnd len="sm" w="sm" type="none"/>
          </a:ln>
        </p:spPr>
      </p:cxnSp>
      <p:cxnSp>
        <p:nvCxnSpPr>
          <p:cNvPr id="1838" name="Google Shape;1838;p10"/>
          <p:cNvCxnSpPr/>
          <p:nvPr/>
        </p:nvCxnSpPr>
        <p:spPr>
          <a:xfrm>
            <a:off x="8538800" y="528050"/>
            <a:ext cx="0" cy="4696800"/>
          </a:xfrm>
          <a:prstGeom prst="straightConnector1">
            <a:avLst/>
          </a:prstGeom>
          <a:noFill/>
          <a:ln cap="flat" cmpd="sng" w="9525">
            <a:solidFill>
              <a:srgbClr val="DAC6FF"/>
            </a:solidFill>
            <a:prstDash val="solid"/>
            <a:round/>
            <a:headEnd len="sm" w="sm" type="none"/>
            <a:tailEnd len="sm" w="sm" type="none"/>
          </a:ln>
        </p:spPr>
      </p:cxnSp>
      <p:cxnSp>
        <p:nvCxnSpPr>
          <p:cNvPr id="1839" name="Google Shape;1839;p10"/>
          <p:cNvCxnSpPr/>
          <p:nvPr/>
        </p:nvCxnSpPr>
        <p:spPr>
          <a:xfrm>
            <a:off x="-281225" y="4632850"/>
            <a:ext cx="9739500" cy="0"/>
          </a:xfrm>
          <a:prstGeom prst="straightConnector1">
            <a:avLst/>
          </a:prstGeom>
          <a:noFill/>
          <a:ln cap="flat" cmpd="sng" w="9525">
            <a:solidFill>
              <a:srgbClr val="DAC6FF"/>
            </a:solidFill>
            <a:prstDash val="solid"/>
            <a:round/>
            <a:headEnd len="sm" w="sm" type="none"/>
            <a:tailEnd len="sm" w="sm" type="none"/>
          </a:ln>
        </p:spPr>
      </p:cxnSp>
      <p:grpSp>
        <p:nvGrpSpPr>
          <p:cNvPr id="1840" name="Google Shape;1840;p10"/>
          <p:cNvGrpSpPr/>
          <p:nvPr/>
        </p:nvGrpSpPr>
        <p:grpSpPr>
          <a:xfrm>
            <a:off x="843639" y="4771030"/>
            <a:ext cx="1602228" cy="187836"/>
            <a:chOff x="366376" y="4721042"/>
            <a:chExt cx="1602228" cy="187836"/>
          </a:xfrm>
        </p:grpSpPr>
        <p:sp>
          <p:nvSpPr>
            <p:cNvPr id="1841" name="Google Shape;1841;p10"/>
            <p:cNvSpPr/>
            <p:nvPr/>
          </p:nvSpPr>
          <p:spPr>
            <a:xfrm>
              <a:off x="1074744" y="4721042"/>
              <a:ext cx="187055" cy="187836"/>
            </a:xfrm>
            <a:custGeom>
              <a:rect b="b" l="l" r="r" t="t"/>
              <a:pathLst>
                <a:path extrusionOk="0" h="3125" w="3112">
                  <a:moveTo>
                    <a:pt x="1549" y="1"/>
                  </a:moveTo>
                  <a:cubicBezTo>
                    <a:pt x="696" y="1"/>
                    <a:pt x="1" y="696"/>
                    <a:pt x="1" y="1563"/>
                  </a:cubicBezTo>
                  <a:cubicBezTo>
                    <a:pt x="1" y="2416"/>
                    <a:pt x="696" y="3124"/>
                    <a:pt x="1549" y="3124"/>
                  </a:cubicBezTo>
                  <a:cubicBezTo>
                    <a:pt x="2416" y="3124"/>
                    <a:pt x="3111" y="2416"/>
                    <a:pt x="3111" y="1563"/>
                  </a:cubicBezTo>
                  <a:cubicBezTo>
                    <a:pt x="3111" y="696"/>
                    <a:pt x="2416"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0"/>
            <p:cNvSpPr/>
            <p:nvPr/>
          </p:nvSpPr>
          <p:spPr>
            <a:xfrm>
              <a:off x="1311448"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0" y="2416"/>
                    <a:pt x="3110" y="1563"/>
                  </a:cubicBezTo>
                  <a:cubicBezTo>
                    <a:pt x="3110"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0"/>
            <p:cNvSpPr/>
            <p:nvPr/>
          </p:nvSpPr>
          <p:spPr>
            <a:xfrm>
              <a:off x="1548091" y="4721042"/>
              <a:ext cx="186994" cy="187836"/>
            </a:xfrm>
            <a:custGeom>
              <a:rect b="b" l="l" r="r" t="t"/>
              <a:pathLst>
                <a:path extrusionOk="0" h="3125" w="3111">
                  <a:moveTo>
                    <a:pt x="1549" y="1"/>
                  </a:moveTo>
                  <a:cubicBezTo>
                    <a:pt x="696" y="1"/>
                    <a:pt x="0" y="696"/>
                    <a:pt x="0" y="1563"/>
                  </a:cubicBezTo>
                  <a:cubicBezTo>
                    <a:pt x="0" y="2416"/>
                    <a:pt x="696" y="3124"/>
                    <a:pt x="1549" y="3124"/>
                  </a:cubicBezTo>
                  <a:cubicBezTo>
                    <a:pt x="2415" y="3124"/>
                    <a:pt x="3111" y="2416"/>
                    <a:pt x="3111" y="1563"/>
                  </a:cubicBezTo>
                  <a:cubicBezTo>
                    <a:pt x="3111" y="696"/>
                    <a:pt x="2415" y="1"/>
                    <a:pt x="1549"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0"/>
            <p:cNvSpPr/>
            <p:nvPr/>
          </p:nvSpPr>
          <p:spPr>
            <a:xfrm>
              <a:off x="1781549"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0"/>
            <p:cNvSpPr/>
            <p:nvPr/>
          </p:nvSpPr>
          <p:spPr>
            <a:xfrm>
              <a:off x="1816292" y="4773155"/>
              <a:ext cx="64736" cy="77358"/>
            </a:xfrm>
            <a:custGeom>
              <a:rect b="b" l="l" r="r" t="t"/>
              <a:pathLst>
                <a:path extrusionOk="0" h="1287" w="1077">
                  <a:moveTo>
                    <a:pt x="670" y="236"/>
                  </a:moveTo>
                  <a:cubicBezTo>
                    <a:pt x="670" y="236"/>
                    <a:pt x="761" y="236"/>
                    <a:pt x="761" y="368"/>
                  </a:cubicBezTo>
                  <a:cubicBezTo>
                    <a:pt x="761" y="499"/>
                    <a:pt x="722" y="512"/>
                    <a:pt x="657" y="512"/>
                  </a:cubicBezTo>
                  <a:lnTo>
                    <a:pt x="302" y="512"/>
                  </a:lnTo>
                  <a:lnTo>
                    <a:pt x="302" y="236"/>
                  </a:lnTo>
                  <a:close/>
                  <a:moveTo>
                    <a:pt x="657" y="709"/>
                  </a:moveTo>
                  <a:cubicBezTo>
                    <a:pt x="657" y="709"/>
                    <a:pt x="788" y="709"/>
                    <a:pt x="788" y="892"/>
                  </a:cubicBezTo>
                  <a:cubicBezTo>
                    <a:pt x="788" y="1037"/>
                    <a:pt x="683" y="1050"/>
                    <a:pt x="630" y="1050"/>
                  </a:cubicBezTo>
                  <a:lnTo>
                    <a:pt x="276" y="1050"/>
                  </a:lnTo>
                  <a:lnTo>
                    <a:pt x="276" y="709"/>
                  </a:lnTo>
                  <a:close/>
                  <a:moveTo>
                    <a:pt x="0" y="0"/>
                  </a:moveTo>
                  <a:lnTo>
                    <a:pt x="0" y="1286"/>
                  </a:lnTo>
                  <a:lnTo>
                    <a:pt x="670" y="1286"/>
                  </a:lnTo>
                  <a:cubicBezTo>
                    <a:pt x="670" y="1286"/>
                    <a:pt x="671" y="1286"/>
                    <a:pt x="674" y="1286"/>
                  </a:cubicBezTo>
                  <a:cubicBezTo>
                    <a:pt x="719" y="1286"/>
                    <a:pt x="1076" y="1275"/>
                    <a:pt x="1076" y="906"/>
                  </a:cubicBezTo>
                  <a:cubicBezTo>
                    <a:pt x="1063" y="906"/>
                    <a:pt x="1076" y="591"/>
                    <a:pt x="814" y="591"/>
                  </a:cubicBezTo>
                  <a:cubicBezTo>
                    <a:pt x="814" y="591"/>
                    <a:pt x="1011" y="577"/>
                    <a:pt x="1011" y="354"/>
                  </a:cubicBezTo>
                  <a:cubicBezTo>
                    <a:pt x="1011" y="118"/>
                    <a:pt x="853" y="0"/>
                    <a:pt x="6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0"/>
            <p:cNvSpPr/>
            <p:nvPr/>
          </p:nvSpPr>
          <p:spPr>
            <a:xfrm>
              <a:off x="1895934" y="4777844"/>
              <a:ext cx="31617" cy="10338"/>
            </a:xfrm>
            <a:custGeom>
              <a:rect b="b" l="l" r="r" t="t"/>
              <a:pathLst>
                <a:path extrusionOk="0" h="172" w="526">
                  <a:moveTo>
                    <a:pt x="1" y="1"/>
                  </a:moveTo>
                  <a:lnTo>
                    <a:pt x="1" y="171"/>
                  </a:lnTo>
                  <a:lnTo>
                    <a:pt x="526" y="171"/>
                  </a:lnTo>
                  <a:lnTo>
                    <a:pt x="5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0"/>
            <p:cNvSpPr/>
            <p:nvPr/>
          </p:nvSpPr>
          <p:spPr>
            <a:xfrm>
              <a:off x="1880967" y="4792871"/>
              <a:ext cx="62812" cy="59266"/>
            </a:xfrm>
            <a:custGeom>
              <a:rect b="b" l="l" r="r" t="t"/>
              <a:pathLst>
                <a:path extrusionOk="0" h="986" w="1045">
                  <a:moveTo>
                    <a:pt x="539" y="197"/>
                  </a:moveTo>
                  <a:cubicBezTo>
                    <a:pt x="735" y="197"/>
                    <a:pt x="735" y="394"/>
                    <a:pt x="735" y="394"/>
                  </a:cubicBezTo>
                  <a:lnTo>
                    <a:pt x="315" y="394"/>
                  </a:lnTo>
                  <a:cubicBezTo>
                    <a:pt x="315" y="394"/>
                    <a:pt x="342" y="197"/>
                    <a:pt x="539" y="197"/>
                  </a:cubicBezTo>
                  <a:close/>
                  <a:moveTo>
                    <a:pt x="525" y="0"/>
                  </a:moveTo>
                  <a:cubicBezTo>
                    <a:pt x="40" y="0"/>
                    <a:pt x="40" y="499"/>
                    <a:pt x="40" y="499"/>
                  </a:cubicBezTo>
                  <a:cubicBezTo>
                    <a:pt x="40" y="499"/>
                    <a:pt x="0" y="984"/>
                    <a:pt x="525" y="984"/>
                  </a:cubicBezTo>
                  <a:cubicBezTo>
                    <a:pt x="525" y="984"/>
                    <a:pt x="539" y="986"/>
                    <a:pt x="560" y="986"/>
                  </a:cubicBezTo>
                  <a:cubicBezTo>
                    <a:pt x="665" y="986"/>
                    <a:pt x="972" y="959"/>
                    <a:pt x="972" y="643"/>
                  </a:cubicBezTo>
                  <a:lnTo>
                    <a:pt x="735" y="643"/>
                  </a:lnTo>
                  <a:cubicBezTo>
                    <a:pt x="735" y="643"/>
                    <a:pt x="735" y="774"/>
                    <a:pt x="539" y="774"/>
                  </a:cubicBezTo>
                  <a:cubicBezTo>
                    <a:pt x="539" y="774"/>
                    <a:pt x="536" y="775"/>
                    <a:pt x="532" y="775"/>
                  </a:cubicBezTo>
                  <a:cubicBezTo>
                    <a:pt x="496" y="775"/>
                    <a:pt x="315" y="764"/>
                    <a:pt x="315" y="551"/>
                  </a:cubicBezTo>
                  <a:lnTo>
                    <a:pt x="972" y="551"/>
                  </a:lnTo>
                  <a:cubicBezTo>
                    <a:pt x="972" y="551"/>
                    <a:pt x="972" y="552"/>
                    <a:pt x="972" y="552"/>
                  </a:cubicBezTo>
                  <a:cubicBezTo>
                    <a:pt x="973" y="552"/>
                    <a:pt x="1044"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0"/>
            <p:cNvSpPr/>
            <p:nvPr/>
          </p:nvSpPr>
          <p:spPr>
            <a:xfrm>
              <a:off x="1574118" y="4747910"/>
              <a:ext cx="134160" cy="134160"/>
            </a:xfrm>
            <a:custGeom>
              <a:rect b="b" l="l" r="r" t="t"/>
              <a:pathLst>
                <a:path extrusionOk="0" h="2232" w="2232">
                  <a:moveTo>
                    <a:pt x="1116" y="184"/>
                  </a:moveTo>
                  <a:cubicBezTo>
                    <a:pt x="1352" y="184"/>
                    <a:pt x="1575" y="263"/>
                    <a:pt x="1746" y="407"/>
                  </a:cubicBezTo>
                  <a:cubicBezTo>
                    <a:pt x="1706" y="446"/>
                    <a:pt x="1575" y="617"/>
                    <a:pt x="1247" y="735"/>
                  </a:cubicBezTo>
                  <a:cubicBezTo>
                    <a:pt x="1103" y="473"/>
                    <a:pt x="945" y="249"/>
                    <a:pt x="906" y="197"/>
                  </a:cubicBezTo>
                  <a:cubicBezTo>
                    <a:pt x="971" y="184"/>
                    <a:pt x="1037" y="184"/>
                    <a:pt x="1116" y="184"/>
                  </a:cubicBezTo>
                  <a:close/>
                  <a:moveTo>
                    <a:pt x="709" y="263"/>
                  </a:moveTo>
                  <a:cubicBezTo>
                    <a:pt x="748" y="315"/>
                    <a:pt x="906" y="525"/>
                    <a:pt x="1050" y="801"/>
                  </a:cubicBezTo>
                  <a:cubicBezTo>
                    <a:pt x="643" y="906"/>
                    <a:pt x="289" y="919"/>
                    <a:pt x="197" y="919"/>
                  </a:cubicBezTo>
                  <a:lnTo>
                    <a:pt x="184" y="919"/>
                  </a:lnTo>
                  <a:cubicBezTo>
                    <a:pt x="250" y="643"/>
                    <a:pt x="446" y="394"/>
                    <a:pt x="709" y="263"/>
                  </a:cubicBezTo>
                  <a:close/>
                  <a:moveTo>
                    <a:pt x="1864" y="525"/>
                  </a:moveTo>
                  <a:cubicBezTo>
                    <a:pt x="1995" y="683"/>
                    <a:pt x="2061" y="879"/>
                    <a:pt x="2074" y="1102"/>
                  </a:cubicBezTo>
                  <a:cubicBezTo>
                    <a:pt x="2021" y="1076"/>
                    <a:pt x="1838" y="1050"/>
                    <a:pt x="1628" y="1050"/>
                  </a:cubicBezTo>
                  <a:cubicBezTo>
                    <a:pt x="1562" y="1050"/>
                    <a:pt x="1483" y="1050"/>
                    <a:pt x="1418" y="1063"/>
                  </a:cubicBezTo>
                  <a:cubicBezTo>
                    <a:pt x="1418" y="1050"/>
                    <a:pt x="1405" y="1037"/>
                    <a:pt x="1405" y="1011"/>
                  </a:cubicBezTo>
                  <a:cubicBezTo>
                    <a:pt x="1378" y="971"/>
                    <a:pt x="1365" y="932"/>
                    <a:pt x="1339" y="879"/>
                  </a:cubicBezTo>
                  <a:cubicBezTo>
                    <a:pt x="1667" y="748"/>
                    <a:pt x="1824" y="578"/>
                    <a:pt x="1864" y="525"/>
                  </a:cubicBezTo>
                  <a:close/>
                  <a:moveTo>
                    <a:pt x="1129" y="971"/>
                  </a:moveTo>
                  <a:cubicBezTo>
                    <a:pt x="1168" y="1011"/>
                    <a:pt x="1181" y="1063"/>
                    <a:pt x="1208" y="1116"/>
                  </a:cubicBezTo>
                  <a:cubicBezTo>
                    <a:pt x="1181" y="1116"/>
                    <a:pt x="1181" y="1116"/>
                    <a:pt x="1168" y="1129"/>
                  </a:cubicBezTo>
                  <a:cubicBezTo>
                    <a:pt x="696" y="1273"/>
                    <a:pt x="446" y="1680"/>
                    <a:pt x="394" y="1759"/>
                  </a:cubicBezTo>
                  <a:cubicBezTo>
                    <a:pt x="263" y="1575"/>
                    <a:pt x="171" y="1365"/>
                    <a:pt x="171" y="1116"/>
                  </a:cubicBezTo>
                  <a:lnTo>
                    <a:pt x="171" y="1102"/>
                  </a:lnTo>
                  <a:lnTo>
                    <a:pt x="197" y="1102"/>
                  </a:lnTo>
                  <a:cubicBezTo>
                    <a:pt x="315" y="1102"/>
                    <a:pt x="722" y="1076"/>
                    <a:pt x="1129" y="971"/>
                  </a:cubicBezTo>
                  <a:close/>
                  <a:moveTo>
                    <a:pt x="1667" y="1207"/>
                  </a:moveTo>
                  <a:cubicBezTo>
                    <a:pt x="1864" y="1207"/>
                    <a:pt x="2008" y="1260"/>
                    <a:pt x="2061" y="1260"/>
                  </a:cubicBezTo>
                  <a:cubicBezTo>
                    <a:pt x="2008" y="1522"/>
                    <a:pt x="1864" y="1759"/>
                    <a:pt x="1641" y="1890"/>
                  </a:cubicBezTo>
                  <a:cubicBezTo>
                    <a:pt x="1628" y="1824"/>
                    <a:pt x="1575" y="1536"/>
                    <a:pt x="1470" y="1234"/>
                  </a:cubicBezTo>
                  <a:cubicBezTo>
                    <a:pt x="1536" y="1207"/>
                    <a:pt x="1601" y="1207"/>
                    <a:pt x="1667" y="1207"/>
                  </a:cubicBezTo>
                  <a:close/>
                  <a:moveTo>
                    <a:pt x="1286" y="1273"/>
                  </a:moveTo>
                  <a:cubicBezTo>
                    <a:pt x="1418" y="1627"/>
                    <a:pt x="1470" y="1903"/>
                    <a:pt x="1483" y="1982"/>
                  </a:cubicBezTo>
                  <a:cubicBezTo>
                    <a:pt x="1365" y="2034"/>
                    <a:pt x="1247" y="2061"/>
                    <a:pt x="1116" y="2061"/>
                  </a:cubicBezTo>
                  <a:cubicBezTo>
                    <a:pt x="906" y="2061"/>
                    <a:pt x="709" y="1995"/>
                    <a:pt x="551" y="1864"/>
                  </a:cubicBezTo>
                  <a:cubicBezTo>
                    <a:pt x="578" y="1824"/>
                    <a:pt x="775" y="1457"/>
                    <a:pt x="1286" y="1273"/>
                  </a:cubicBezTo>
                  <a:close/>
                  <a:moveTo>
                    <a:pt x="1116" y="0"/>
                  </a:moveTo>
                  <a:cubicBezTo>
                    <a:pt x="512" y="0"/>
                    <a:pt x="0" y="486"/>
                    <a:pt x="0" y="1116"/>
                  </a:cubicBezTo>
                  <a:cubicBezTo>
                    <a:pt x="0" y="1732"/>
                    <a:pt x="499" y="2231"/>
                    <a:pt x="1116" y="2231"/>
                  </a:cubicBezTo>
                  <a:cubicBezTo>
                    <a:pt x="1733" y="2231"/>
                    <a:pt x="2231" y="1732"/>
                    <a:pt x="2231" y="1116"/>
                  </a:cubicBezTo>
                  <a:cubicBezTo>
                    <a:pt x="2231" y="486"/>
                    <a:pt x="1733" y="0"/>
                    <a:pt x="1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0"/>
            <p:cNvSpPr/>
            <p:nvPr/>
          </p:nvSpPr>
          <p:spPr>
            <a:xfrm>
              <a:off x="366376" y="4721042"/>
              <a:ext cx="187836" cy="187836"/>
            </a:xfrm>
            <a:custGeom>
              <a:rect b="b" l="l" r="r" t="t"/>
              <a:pathLst>
                <a:path extrusionOk="0" h="3125" w="3125">
                  <a:moveTo>
                    <a:pt x="1562" y="1"/>
                  </a:moveTo>
                  <a:cubicBezTo>
                    <a:pt x="696" y="1"/>
                    <a:pt x="1" y="696"/>
                    <a:pt x="1" y="1563"/>
                  </a:cubicBezTo>
                  <a:cubicBezTo>
                    <a:pt x="1" y="2416"/>
                    <a:pt x="696" y="3124"/>
                    <a:pt x="1562" y="3124"/>
                  </a:cubicBezTo>
                  <a:cubicBezTo>
                    <a:pt x="2415" y="3124"/>
                    <a:pt x="3124" y="2416"/>
                    <a:pt x="3124" y="1563"/>
                  </a:cubicBezTo>
                  <a:cubicBezTo>
                    <a:pt x="3124" y="696"/>
                    <a:pt x="2415" y="1"/>
                    <a:pt x="1562"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0"/>
            <p:cNvSpPr/>
            <p:nvPr/>
          </p:nvSpPr>
          <p:spPr>
            <a:xfrm>
              <a:off x="603020" y="4721042"/>
              <a:ext cx="187836" cy="187836"/>
            </a:xfrm>
            <a:custGeom>
              <a:rect b="b" l="l" r="r" t="t"/>
              <a:pathLst>
                <a:path extrusionOk="0" h="3125" w="3125">
                  <a:moveTo>
                    <a:pt x="1563" y="1"/>
                  </a:moveTo>
                  <a:cubicBezTo>
                    <a:pt x="696" y="1"/>
                    <a:pt x="1" y="696"/>
                    <a:pt x="1" y="1563"/>
                  </a:cubicBezTo>
                  <a:cubicBezTo>
                    <a:pt x="1" y="2416"/>
                    <a:pt x="696" y="3124"/>
                    <a:pt x="1563" y="3124"/>
                  </a:cubicBezTo>
                  <a:cubicBezTo>
                    <a:pt x="2416" y="3124"/>
                    <a:pt x="3124" y="2416"/>
                    <a:pt x="3124" y="1563"/>
                  </a:cubicBezTo>
                  <a:cubicBezTo>
                    <a:pt x="3124"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0"/>
            <p:cNvSpPr/>
            <p:nvPr/>
          </p:nvSpPr>
          <p:spPr>
            <a:xfrm>
              <a:off x="838882" y="4721042"/>
              <a:ext cx="187055" cy="187836"/>
            </a:xfrm>
            <a:custGeom>
              <a:rect b="b" l="l" r="r" t="t"/>
              <a:pathLst>
                <a:path extrusionOk="0" h="3125" w="3112">
                  <a:moveTo>
                    <a:pt x="1563" y="1"/>
                  </a:moveTo>
                  <a:cubicBezTo>
                    <a:pt x="696" y="1"/>
                    <a:pt x="1" y="696"/>
                    <a:pt x="1" y="1563"/>
                  </a:cubicBezTo>
                  <a:cubicBezTo>
                    <a:pt x="1" y="2416"/>
                    <a:pt x="696" y="3124"/>
                    <a:pt x="1563" y="3124"/>
                  </a:cubicBezTo>
                  <a:cubicBezTo>
                    <a:pt x="2416" y="3124"/>
                    <a:pt x="3111" y="2416"/>
                    <a:pt x="3111" y="1563"/>
                  </a:cubicBezTo>
                  <a:cubicBezTo>
                    <a:pt x="3111" y="696"/>
                    <a:pt x="2416" y="1"/>
                    <a:pt x="1563" y="1"/>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0"/>
            <p:cNvSpPr/>
            <p:nvPr/>
          </p:nvSpPr>
          <p:spPr>
            <a:xfrm>
              <a:off x="428708" y="4763658"/>
              <a:ext cx="56080" cy="108133"/>
            </a:xfrm>
            <a:custGeom>
              <a:rect b="b" l="l" r="r" t="t"/>
              <a:pathLst>
                <a:path extrusionOk="0" h="1799" w="933">
                  <a:moveTo>
                    <a:pt x="617" y="1"/>
                  </a:moveTo>
                  <a:cubicBezTo>
                    <a:pt x="276" y="1"/>
                    <a:pt x="197" y="263"/>
                    <a:pt x="197" y="421"/>
                  </a:cubicBezTo>
                  <a:lnTo>
                    <a:pt x="197" y="657"/>
                  </a:lnTo>
                  <a:lnTo>
                    <a:pt x="0" y="657"/>
                  </a:lnTo>
                  <a:lnTo>
                    <a:pt x="0" y="1011"/>
                  </a:lnTo>
                  <a:lnTo>
                    <a:pt x="197" y="1011"/>
                  </a:lnTo>
                  <a:lnTo>
                    <a:pt x="197" y="1799"/>
                  </a:lnTo>
                  <a:lnTo>
                    <a:pt x="617" y="1799"/>
                  </a:lnTo>
                  <a:lnTo>
                    <a:pt x="617" y="1011"/>
                  </a:lnTo>
                  <a:lnTo>
                    <a:pt x="919" y="1011"/>
                  </a:lnTo>
                  <a:lnTo>
                    <a:pt x="932" y="670"/>
                  </a:lnTo>
                  <a:lnTo>
                    <a:pt x="604" y="670"/>
                  </a:lnTo>
                  <a:lnTo>
                    <a:pt x="604" y="460"/>
                  </a:lnTo>
                  <a:cubicBezTo>
                    <a:pt x="604" y="381"/>
                    <a:pt x="670" y="355"/>
                    <a:pt x="709" y="355"/>
                  </a:cubicBezTo>
                  <a:lnTo>
                    <a:pt x="932" y="355"/>
                  </a:lnTo>
                  <a:lnTo>
                    <a:pt x="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0"/>
            <p:cNvSpPr/>
            <p:nvPr/>
          </p:nvSpPr>
          <p:spPr>
            <a:xfrm>
              <a:off x="643292" y="4770751"/>
              <a:ext cx="112040" cy="90762"/>
            </a:xfrm>
            <a:custGeom>
              <a:rect b="b" l="l" r="r" t="t"/>
              <a:pathLst>
                <a:path extrusionOk="0" h="1510" w="1864">
                  <a:moveTo>
                    <a:pt x="1286" y="1"/>
                  </a:moveTo>
                  <a:cubicBezTo>
                    <a:pt x="1076" y="1"/>
                    <a:pt x="906" y="158"/>
                    <a:pt x="906" y="368"/>
                  </a:cubicBezTo>
                  <a:cubicBezTo>
                    <a:pt x="906" y="408"/>
                    <a:pt x="906" y="434"/>
                    <a:pt x="919" y="460"/>
                  </a:cubicBezTo>
                  <a:cubicBezTo>
                    <a:pt x="617" y="434"/>
                    <a:pt x="315" y="289"/>
                    <a:pt x="131" y="66"/>
                  </a:cubicBezTo>
                  <a:cubicBezTo>
                    <a:pt x="105" y="106"/>
                    <a:pt x="92" y="171"/>
                    <a:pt x="92" y="263"/>
                  </a:cubicBezTo>
                  <a:cubicBezTo>
                    <a:pt x="92" y="394"/>
                    <a:pt x="158" y="499"/>
                    <a:pt x="249" y="565"/>
                  </a:cubicBezTo>
                  <a:cubicBezTo>
                    <a:pt x="184" y="565"/>
                    <a:pt x="131" y="552"/>
                    <a:pt x="66" y="526"/>
                  </a:cubicBezTo>
                  <a:lnTo>
                    <a:pt x="66" y="526"/>
                  </a:lnTo>
                  <a:cubicBezTo>
                    <a:pt x="66" y="696"/>
                    <a:pt x="197" y="867"/>
                    <a:pt x="381" y="893"/>
                  </a:cubicBezTo>
                  <a:cubicBezTo>
                    <a:pt x="354" y="919"/>
                    <a:pt x="315" y="919"/>
                    <a:pt x="289" y="919"/>
                  </a:cubicBezTo>
                  <a:lnTo>
                    <a:pt x="223" y="919"/>
                  </a:lnTo>
                  <a:cubicBezTo>
                    <a:pt x="263" y="1064"/>
                    <a:pt x="420" y="1182"/>
                    <a:pt x="578" y="1182"/>
                  </a:cubicBezTo>
                  <a:cubicBezTo>
                    <a:pt x="446" y="1274"/>
                    <a:pt x="289" y="1339"/>
                    <a:pt x="105" y="1339"/>
                  </a:cubicBezTo>
                  <a:lnTo>
                    <a:pt x="0" y="1339"/>
                  </a:lnTo>
                  <a:cubicBezTo>
                    <a:pt x="171" y="1457"/>
                    <a:pt x="381" y="1510"/>
                    <a:pt x="591" y="1510"/>
                  </a:cubicBezTo>
                  <a:cubicBezTo>
                    <a:pt x="1299" y="1510"/>
                    <a:pt x="1680" y="919"/>
                    <a:pt x="1680" y="421"/>
                  </a:cubicBezTo>
                  <a:lnTo>
                    <a:pt x="1680" y="368"/>
                  </a:lnTo>
                  <a:cubicBezTo>
                    <a:pt x="1746" y="303"/>
                    <a:pt x="1811" y="237"/>
                    <a:pt x="1864" y="158"/>
                  </a:cubicBezTo>
                  <a:lnTo>
                    <a:pt x="1864" y="158"/>
                  </a:lnTo>
                  <a:cubicBezTo>
                    <a:pt x="1798" y="198"/>
                    <a:pt x="1706" y="211"/>
                    <a:pt x="1641" y="224"/>
                  </a:cubicBezTo>
                  <a:cubicBezTo>
                    <a:pt x="1732" y="171"/>
                    <a:pt x="1798" y="106"/>
                    <a:pt x="1811" y="14"/>
                  </a:cubicBezTo>
                  <a:lnTo>
                    <a:pt x="1811" y="14"/>
                  </a:lnTo>
                  <a:cubicBezTo>
                    <a:pt x="1732" y="66"/>
                    <a:pt x="1641" y="93"/>
                    <a:pt x="1562" y="106"/>
                  </a:cubicBezTo>
                  <a:cubicBezTo>
                    <a:pt x="1496" y="27"/>
                    <a:pt x="1404"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0"/>
            <p:cNvSpPr/>
            <p:nvPr/>
          </p:nvSpPr>
          <p:spPr>
            <a:xfrm>
              <a:off x="1112612" y="4758910"/>
              <a:ext cx="112100" cy="111319"/>
            </a:xfrm>
            <a:custGeom>
              <a:rect b="b" l="l" r="r" t="t"/>
              <a:pathLst>
                <a:path extrusionOk="0" h="1852" w="1865">
                  <a:moveTo>
                    <a:pt x="1353" y="158"/>
                  </a:moveTo>
                  <a:cubicBezTo>
                    <a:pt x="1549" y="158"/>
                    <a:pt x="1707" y="329"/>
                    <a:pt x="1707" y="526"/>
                  </a:cubicBezTo>
                  <a:lnTo>
                    <a:pt x="1707" y="1353"/>
                  </a:lnTo>
                  <a:cubicBezTo>
                    <a:pt x="1707" y="1549"/>
                    <a:pt x="1549" y="1720"/>
                    <a:pt x="1353" y="1720"/>
                  </a:cubicBezTo>
                  <a:lnTo>
                    <a:pt x="513" y="1720"/>
                  </a:lnTo>
                  <a:cubicBezTo>
                    <a:pt x="316" y="1720"/>
                    <a:pt x="158" y="1549"/>
                    <a:pt x="158" y="1353"/>
                  </a:cubicBezTo>
                  <a:lnTo>
                    <a:pt x="158" y="526"/>
                  </a:lnTo>
                  <a:cubicBezTo>
                    <a:pt x="158" y="329"/>
                    <a:pt x="316" y="158"/>
                    <a:pt x="513" y="158"/>
                  </a:cubicBezTo>
                  <a:close/>
                  <a:moveTo>
                    <a:pt x="513" y="1"/>
                  </a:moveTo>
                  <a:cubicBezTo>
                    <a:pt x="237" y="1"/>
                    <a:pt x="1" y="224"/>
                    <a:pt x="1" y="500"/>
                  </a:cubicBezTo>
                  <a:lnTo>
                    <a:pt x="1" y="1339"/>
                  </a:lnTo>
                  <a:cubicBezTo>
                    <a:pt x="1" y="1615"/>
                    <a:pt x="237" y="1851"/>
                    <a:pt x="513" y="1851"/>
                  </a:cubicBezTo>
                  <a:lnTo>
                    <a:pt x="1353" y="1851"/>
                  </a:lnTo>
                  <a:cubicBezTo>
                    <a:pt x="1628" y="1851"/>
                    <a:pt x="1864" y="1615"/>
                    <a:pt x="1864" y="1339"/>
                  </a:cubicBezTo>
                  <a:lnTo>
                    <a:pt x="1864" y="526"/>
                  </a:lnTo>
                  <a:cubicBezTo>
                    <a:pt x="1864" y="224"/>
                    <a:pt x="1628" y="1"/>
                    <a:pt x="13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0"/>
            <p:cNvSpPr/>
            <p:nvPr/>
          </p:nvSpPr>
          <p:spPr>
            <a:xfrm>
              <a:off x="1138639" y="4784936"/>
              <a:ext cx="59266" cy="59266"/>
            </a:xfrm>
            <a:custGeom>
              <a:rect b="b" l="l" r="r" t="t"/>
              <a:pathLst>
                <a:path extrusionOk="0" h="986" w="986">
                  <a:moveTo>
                    <a:pt x="486" y="172"/>
                  </a:moveTo>
                  <a:cubicBezTo>
                    <a:pt x="670" y="172"/>
                    <a:pt x="815" y="316"/>
                    <a:pt x="815" y="500"/>
                  </a:cubicBezTo>
                  <a:cubicBezTo>
                    <a:pt x="815" y="683"/>
                    <a:pt x="670" y="828"/>
                    <a:pt x="486" y="828"/>
                  </a:cubicBezTo>
                  <a:cubicBezTo>
                    <a:pt x="316" y="828"/>
                    <a:pt x="158" y="683"/>
                    <a:pt x="158" y="500"/>
                  </a:cubicBezTo>
                  <a:cubicBezTo>
                    <a:pt x="158" y="316"/>
                    <a:pt x="316" y="172"/>
                    <a:pt x="486" y="172"/>
                  </a:cubicBezTo>
                  <a:close/>
                  <a:moveTo>
                    <a:pt x="486" y="1"/>
                  </a:moveTo>
                  <a:cubicBezTo>
                    <a:pt x="211" y="1"/>
                    <a:pt x="1" y="224"/>
                    <a:pt x="1" y="500"/>
                  </a:cubicBezTo>
                  <a:cubicBezTo>
                    <a:pt x="1" y="775"/>
                    <a:pt x="211" y="985"/>
                    <a:pt x="486" y="985"/>
                  </a:cubicBezTo>
                  <a:cubicBezTo>
                    <a:pt x="775" y="985"/>
                    <a:pt x="985" y="775"/>
                    <a:pt x="985" y="500"/>
                  </a:cubicBezTo>
                  <a:cubicBezTo>
                    <a:pt x="985" y="237"/>
                    <a:pt x="775"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0"/>
            <p:cNvSpPr/>
            <p:nvPr/>
          </p:nvSpPr>
          <p:spPr>
            <a:xfrm>
              <a:off x="1191533" y="4777062"/>
              <a:ext cx="14245" cy="14245"/>
            </a:xfrm>
            <a:custGeom>
              <a:rect b="b" l="l" r="r" t="t"/>
              <a:pathLst>
                <a:path extrusionOk="0" h="237" w="237">
                  <a:moveTo>
                    <a:pt x="118" y="1"/>
                  </a:moveTo>
                  <a:cubicBezTo>
                    <a:pt x="53" y="1"/>
                    <a:pt x="0" y="53"/>
                    <a:pt x="0" y="119"/>
                  </a:cubicBezTo>
                  <a:cubicBezTo>
                    <a:pt x="0" y="184"/>
                    <a:pt x="53" y="237"/>
                    <a:pt x="118" y="237"/>
                  </a:cubicBezTo>
                  <a:cubicBezTo>
                    <a:pt x="184" y="237"/>
                    <a:pt x="236" y="184"/>
                    <a:pt x="236" y="119"/>
                  </a:cubicBezTo>
                  <a:cubicBezTo>
                    <a:pt x="236" y="53"/>
                    <a:pt x="18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0"/>
            <p:cNvSpPr/>
            <p:nvPr/>
          </p:nvSpPr>
          <p:spPr>
            <a:xfrm>
              <a:off x="1354785" y="4780248"/>
              <a:ext cx="100259" cy="70266"/>
            </a:xfrm>
            <a:custGeom>
              <a:rect b="b" l="l" r="r" t="t"/>
              <a:pathLst>
                <a:path extrusionOk="0" h="1169" w="1668">
                  <a:moveTo>
                    <a:pt x="1668" y="250"/>
                  </a:moveTo>
                  <a:cubicBezTo>
                    <a:pt x="1668" y="118"/>
                    <a:pt x="1549" y="0"/>
                    <a:pt x="1418" y="0"/>
                  </a:cubicBezTo>
                  <a:lnTo>
                    <a:pt x="237" y="0"/>
                  </a:lnTo>
                  <a:cubicBezTo>
                    <a:pt x="106" y="0"/>
                    <a:pt x="1" y="118"/>
                    <a:pt x="1" y="250"/>
                  </a:cubicBezTo>
                  <a:lnTo>
                    <a:pt x="1" y="919"/>
                  </a:lnTo>
                  <a:cubicBezTo>
                    <a:pt x="1" y="1050"/>
                    <a:pt x="106" y="1168"/>
                    <a:pt x="237" y="1168"/>
                  </a:cubicBezTo>
                  <a:lnTo>
                    <a:pt x="1418" y="1168"/>
                  </a:lnTo>
                  <a:cubicBezTo>
                    <a:pt x="1549" y="1168"/>
                    <a:pt x="1668" y="1050"/>
                    <a:pt x="1668" y="919"/>
                  </a:cubicBezTo>
                  <a:close/>
                  <a:moveTo>
                    <a:pt x="670" y="853"/>
                  </a:moveTo>
                  <a:lnTo>
                    <a:pt x="670" y="210"/>
                  </a:lnTo>
                  <a:lnTo>
                    <a:pt x="1143" y="525"/>
                  </a:lnTo>
                  <a:close/>
                  <a:moveTo>
                    <a:pt x="670" y="853"/>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0"/>
            <p:cNvSpPr/>
            <p:nvPr/>
          </p:nvSpPr>
          <p:spPr>
            <a:xfrm>
              <a:off x="883061" y="4756566"/>
              <a:ext cx="105789" cy="104948"/>
            </a:xfrm>
            <a:custGeom>
              <a:rect b="b" l="l" r="r" t="t"/>
              <a:pathLst>
                <a:path extrusionOk="0" h="1746" w="1760">
                  <a:moveTo>
                    <a:pt x="198" y="0"/>
                  </a:moveTo>
                  <a:cubicBezTo>
                    <a:pt x="80" y="0"/>
                    <a:pt x="1" y="79"/>
                    <a:pt x="1" y="197"/>
                  </a:cubicBezTo>
                  <a:cubicBezTo>
                    <a:pt x="1" y="315"/>
                    <a:pt x="80" y="394"/>
                    <a:pt x="198" y="394"/>
                  </a:cubicBezTo>
                  <a:cubicBezTo>
                    <a:pt x="316" y="394"/>
                    <a:pt x="394" y="315"/>
                    <a:pt x="394" y="197"/>
                  </a:cubicBezTo>
                  <a:cubicBezTo>
                    <a:pt x="394" y="79"/>
                    <a:pt x="303" y="0"/>
                    <a:pt x="198" y="0"/>
                  </a:cubicBezTo>
                  <a:close/>
                  <a:moveTo>
                    <a:pt x="1" y="578"/>
                  </a:moveTo>
                  <a:lnTo>
                    <a:pt x="1" y="1720"/>
                  </a:lnTo>
                  <a:lnTo>
                    <a:pt x="381" y="1720"/>
                  </a:lnTo>
                  <a:lnTo>
                    <a:pt x="381" y="578"/>
                  </a:lnTo>
                  <a:close/>
                  <a:moveTo>
                    <a:pt x="1313" y="565"/>
                  </a:moveTo>
                  <a:cubicBezTo>
                    <a:pt x="1116" y="565"/>
                    <a:pt x="1024" y="670"/>
                    <a:pt x="972" y="762"/>
                  </a:cubicBezTo>
                  <a:lnTo>
                    <a:pt x="972" y="591"/>
                  </a:lnTo>
                  <a:lnTo>
                    <a:pt x="591" y="591"/>
                  </a:lnTo>
                  <a:lnTo>
                    <a:pt x="591" y="1746"/>
                  </a:lnTo>
                  <a:lnTo>
                    <a:pt x="972" y="1746"/>
                  </a:lnTo>
                  <a:lnTo>
                    <a:pt x="972" y="1103"/>
                  </a:lnTo>
                  <a:cubicBezTo>
                    <a:pt x="972" y="1063"/>
                    <a:pt x="972" y="1024"/>
                    <a:pt x="985" y="998"/>
                  </a:cubicBezTo>
                  <a:cubicBezTo>
                    <a:pt x="1024" y="919"/>
                    <a:pt x="1090" y="853"/>
                    <a:pt x="1182" y="853"/>
                  </a:cubicBezTo>
                  <a:cubicBezTo>
                    <a:pt x="1326" y="853"/>
                    <a:pt x="1379" y="972"/>
                    <a:pt x="1379" y="1116"/>
                  </a:cubicBezTo>
                  <a:lnTo>
                    <a:pt x="1379" y="1720"/>
                  </a:lnTo>
                  <a:lnTo>
                    <a:pt x="1759" y="1720"/>
                  </a:lnTo>
                  <a:lnTo>
                    <a:pt x="1759" y="1063"/>
                  </a:lnTo>
                  <a:cubicBezTo>
                    <a:pt x="1759" y="722"/>
                    <a:pt x="1563" y="565"/>
                    <a:pt x="1313" y="56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59" name="Google Shape;1859;p10"/>
          <p:cNvCxnSpPr/>
          <p:nvPr/>
        </p:nvCxnSpPr>
        <p:spPr>
          <a:xfrm>
            <a:off x="811650" y="1087900"/>
            <a:ext cx="0" cy="3541500"/>
          </a:xfrm>
          <a:prstGeom prst="straightConnector1">
            <a:avLst/>
          </a:prstGeom>
          <a:noFill/>
          <a:ln cap="flat" cmpd="sng" w="9525">
            <a:solidFill>
              <a:srgbClr val="DAC6FF"/>
            </a:solidFill>
            <a:prstDash val="solid"/>
            <a:round/>
            <a:headEnd len="sm" w="sm" type="none"/>
            <a:tailEnd len="sm" w="sm" type="none"/>
          </a:ln>
        </p:spPr>
      </p:cxnSp>
      <p:cxnSp>
        <p:nvCxnSpPr>
          <p:cNvPr id="1860" name="Google Shape;1860;p10"/>
          <p:cNvCxnSpPr/>
          <p:nvPr/>
        </p:nvCxnSpPr>
        <p:spPr>
          <a:xfrm>
            <a:off x="608900" y="2621025"/>
            <a:ext cx="7929900" cy="0"/>
          </a:xfrm>
          <a:prstGeom prst="straightConnector1">
            <a:avLst/>
          </a:prstGeom>
          <a:noFill/>
          <a:ln cap="flat" cmpd="sng" w="9525">
            <a:solidFill>
              <a:srgbClr val="DAC6FF"/>
            </a:solidFill>
            <a:prstDash val="solid"/>
            <a:round/>
            <a:headEnd len="sm" w="sm" type="none"/>
            <a:tailEnd len="sm" w="sm" type="none"/>
          </a:ln>
        </p:spPr>
      </p:cxnSp>
      <p:grpSp>
        <p:nvGrpSpPr>
          <p:cNvPr id="1861" name="Google Shape;1861;p10"/>
          <p:cNvGrpSpPr/>
          <p:nvPr/>
        </p:nvGrpSpPr>
        <p:grpSpPr>
          <a:xfrm rot="5400000">
            <a:off x="-949438" y="1426247"/>
            <a:ext cx="1887095" cy="804244"/>
            <a:chOff x="-2718975" y="792300"/>
            <a:chExt cx="2005201" cy="854579"/>
          </a:xfrm>
        </p:grpSpPr>
        <p:sp>
          <p:nvSpPr>
            <p:cNvPr id="1862" name="Google Shape;1862;p10"/>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0"/>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0"/>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0"/>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0"/>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0"/>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0"/>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0"/>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0"/>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0"/>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0"/>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0"/>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0"/>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0"/>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0"/>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0"/>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0"/>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0"/>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0"/>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0"/>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10"/>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10"/>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0"/>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0"/>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0"/>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0"/>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0"/>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10"/>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0"/>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0"/>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10"/>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0"/>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10"/>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0"/>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0"/>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0"/>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0"/>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0"/>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0"/>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0"/>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0"/>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0"/>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10"/>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0"/>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10"/>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10"/>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10"/>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10"/>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0"/>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0"/>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0"/>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0"/>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0"/>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0"/>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0"/>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0"/>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0"/>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0"/>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0"/>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0"/>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0"/>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0"/>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0"/>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0"/>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0"/>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0"/>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0"/>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0"/>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10"/>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0"/>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10"/>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10"/>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10"/>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0"/>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10"/>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0"/>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0"/>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0"/>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10"/>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10"/>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10"/>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10"/>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10"/>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10"/>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6" name="Google Shape;1946;p10"/>
          <p:cNvGrpSpPr/>
          <p:nvPr/>
        </p:nvGrpSpPr>
        <p:grpSpPr>
          <a:xfrm rot="5400000">
            <a:off x="8206362" y="3304247"/>
            <a:ext cx="1887095" cy="804244"/>
            <a:chOff x="-2718975" y="792300"/>
            <a:chExt cx="2005201" cy="854579"/>
          </a:xfrm>
        </p:grpSpPr>
        <p:sp>
          <p:nvSpPr>
            <p:cNvPr id="1947" name="Google Shape;1947;p10"/>
            <p:cNvSpPr/>
            <p:nvPr/>
          </p:nvSpPr>
          <p:spPr>
            <a:xfrm>
              <a:off x="-754668" y="1607773"/>
              <a:ext cx="39173" cy="39106"/>
            </a:xfrm>
            <a:custGeom>
              <a:rect b="b" l="l" r="r" t="t"/>
              <a:pathLst>
                <a:path extrusionOk="0" h="591" w="592">
                  <a:moveTo>
                    <a:pt x="302" y="0"/>
                  </a:moveTo>
                  <a:cubicBezTo>
                    <a:pt x="132" y="0"/>
                    <a:pt x="0" y="131"/>
                    <a:pt x="0" y="289"/>
                  </a:cubicBezTo>
                  <a:cubicBezTo>
                    <a:pt x="0" y="459"/>
                    <a:pt x="132" y="591"/>
                    <a:pt x="302" y="591"/>
                  </a:cubicBezTo>
                  <a:cubicBezTo>
                    <a:pt x="460" y="591"/>
                    <a:pt x="591" y="459"/>
                    <a:pt x="591" y="289"/>
                  </a:cubicBezTo>
                  <a:cubicBezTo>
                    <a:pt x="591" y="131"/>
                    <a:pt x="460" y="0"/>
                    <a:pt x="302"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10"/>
            <p:cNvSpPr/>
            <p:nvPr/>
          </p:nvSpPr>
          <p:spPr>
            <a:xfrm>
              <a:off x="-754668" y="1446187"/>
              <a:ext cx="39173" cy="38312"/>
            </a:xfrm>
            <a:custGeom>
              <a:rect b="b" l="l" r="r" t="t"/>
              <a:pathLst>
                <a:path extrusionOk="0" h="579" w="592">
                  <a:moveTo>
                    <a:pt x="302" y="1"/>
                  </a:moveTo>
                  <a:cubicBezTo>
                    <a:pt x="132" y="1"/>
                    <a:pt x="0" y="132"/>
                    <a:pt x="0" y="290"/>
                  </a:cubicBezTo>
                  <a:cubicBezTo>
                    <a:pt x="0" y="434"/>
                    <a:pt x="132" y="565"/>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10"/>
            <p:cNvSpPr/>
            <p:nvPr/>
          </p:nvSpPr>
          <p:spPr>
            <a:xfrm>
              <a:off x="-752947" y="1283807"/>
              <a:ext cx="39173" cy="39173"/>
            </a:xfrm>
            <a:custGeom>
              <a:rect b="b" l="l" r="r" t="t"/>
              <a:pathLst>
                <a:path extrusionOk="0" h="592" w="592">
                  <a:moveTo>
                    <a:pt x="289" y="1"/>
                  </a:moveTo>
                  <a:cubicBezTo>
                    <a:pt x="132" y="1"/>
                    <a:pt x="1" y="132"/>
                    <a:pt x="1" y="303"/>
                  </a:cubicBezTo>
                  <a:cubicBezTo>
                    <a:pt x="1" y="447"/>
                    <a:pt x="106" y="578"/>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0"/>
            <p:cNvSpPr/>
            <p:nvPr/>
          </p:nvSpPr>
          <p:spPr>
            <a:xfrm>
              <a:off x="-752947" y="1121427"/>
              <a:ext cx="39173" cy="39173"/>
            </a:xfrm>
            <a:custGeom>
              <a:rect b="b" l="l" r="r" t="t"/>
              <a:pathLst>
                <a:path extrusionOk="0" h="592" w="592">
                  <a:moveTo>
                    <a:pt x="289" y="1"/>
                  </a:moveTo>
                  <a:cubicBezTo>
                    <a:pt x="132" y="1"/>
                    <a:pt x="1" y="132"/>
                    <a:pt x="1" y="289"/>
                  </a:cubicBezTo>
                  <a:cubicBezTo>
                    <a:pt x="1" y="460"/>
                    <a:pt x="106"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10"/>
            <p:cNvSpPr/>
            <p:nvPr/>
          </p:nvSpPr>
          <p:spPr>
            <a:xfrm>
              <a:off x="-752947"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10"/>
            <p:cNvSpPr/>
            <p:nvPr/>
          </p:nvSpPr>
          <p:spPr>
            <a:xfrm>
              <a:off x="-752947"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10"/>
            <p:cNvSpPr/>
            <p:nvPr/>
          </p:nvSpPr>
          <p:spPr>
            <a:xfrm>
              <a:off x="-904872" y="1607773"/>
              <a:ext cx="39106" cy="39106"/>
            </a:xfrm>
            <a:custGeom>
              <a:rect b="b" l="l" r="r" t="t"/>
              <a:pathLst>
                <a:path extrusionOk="0" h="591" w="591">
                  <a:moveTo>
                    <a:pt x="289" y="0"/>
                  </a:moveTo>
                  <a:cubicBezTo>
                    <a:pt x="131" y="0"/>
                    <a:pt x="0" y="131"/>
                    <a:pt x="0" y="289"/>
                  </a:cubicBezTo>
                  <a:cubicBezTo>
                    <a:pt x="0" y="459"/>
                    <a:pt x="131" y="591"/>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10"/>
            <p:cNvSpPr/>
            <p:nvPr/>
          </p:nvSpPr>
          <p:spPr>
            <a:xfrm>
              <a:off x="-904872" y="1446187"/>
              <a:ext cx="39106" cy="38312"/>
            </a:xfrm>
            <a:custGeom>
              <a:rect b="b" l="l" r="r" t="t"/>
              <a:pathLst>
                <a:path extrusionOk="0" h="579" w="591">
                  <a:moveTo>
                    <a:pt x="289" y="1"/>
                  </a:moveTo>
                  <a:cubicBezTo>
                    <a:pt x="131" y="1"/>
                    <a:pt x="0" y="132"/>
                    <a:pt x="0" y="290"/>
                  </a:cubicBezTo>
                  <a:cubicBezTo>
                    <a:pt x="0" y="434"/>
                    <a:pt x="131" y="565"/>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10"/>
            <p:cNvSpPr/>
            <p:nvPr/>
          </p:nvSpPr>
          <p:spPr>
            <a:xfrm>
              <a:off x="-904872" y="1283807"/>
              <a:ext cx="39106" cy="39173"/>
            </a:xfrm>
            <a:custGeom>
              <a:rect b="b" l="l" r="r" t="t"/>
              <a:pathLst>
                <a:path extrusionOk="0" h="592" w="591">
                  <a:moveTo>
                    <a:pt x="289" y="1"/>
                  </a:moveTo>
                  <a:cubicBezTo>
                    <a:pt x="131" y="1"/>
                    <a:pt x="0" y="132"/>
                    <a:pt x="0" y="303"/>
                  </a:cubicBezTo>
                  <a:cubicBezTo>
                    <a:pt x="0" y="447"/>
                    <a:pt x="131" y="578"/>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10"/>
            <p:cNvSpPr/>
            <p:nvPr/>
          </p:nvSpPr>
          <p:spPr>
            <a:xfrm>
              <a:off x="-904872"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10"/>
            <p:cNvSpPr/>
            <p:nvPr/>
          </p:nvSpPr>
          <p:spPr>
            <a:xfrm>
              <a:off x="-904872"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10"/>
            <p:cNvSpPr/>
            <p:nvPr/>
          </p:nvSpPr>
          <p:spPr>
            <a:xfrm>
              <a:off x="-904872"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10"/>
            <p:cNvSpPr/>
            <p:nvPr/>
          </p:nvSpPr>
          <p:spPr>
            <a:xfrm>
              <a:off x="-1056864" y="1607773"/>
              <a:ext cx="39106" cy="39106"/>
            </a:xfrm>
            <a:custGeom>
              <a:rect b="b" l="l" r="r" t="t"/>
              <a:pathLst>
                <a:path extrusionOk="0" h="591" w="591">
                  <a:moveTo>
                    <a:pt x="289" y="0"/>
                  </a:moveTo>
                  <a:cubicBezTo>
                    <a:pt x="132" y="0"/>
                    <a:pt x="0" y="131"/>
                    <a:pt x="0" y="289"/>
                  </a:cubicBezTo>
                  <a:cubicBezTo>
                    <a:pt x="0"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10"/>
            <p:cNvSpPr/>
            <p:nvPr/>
          </p:nvSpPr>
          <p:spPr>
            <a:xfrm>
              <a:off x="-1056864" y="1446187"/>
              <a:ext cx="39106" cy="38312"/>
            </a:xfrm>
            <a:custGeom>
              <a:rect b="b" l="l" r="r" t="t"/>
              <a:pathLst>
                <a:path extrusionOk="0" h="579" w="591">
                  <a:moveTo>
                    <a:pt x="289" y="1"/>
                  </a:moveTo>
                  <a:cubicBezTo>
                    <a:pt x="132" y="1"/>
                    <a:pt x="0" y="132"/>
                    <a:pt x="0" y="290"/>
                  </a:cubicBezTo>
                  <a:cubicBezTo>
                    <a:pt x="0"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10"/>
            <p:cNvSpPr/>
            <p:nvPr/>
          </p:nvSpPr>
          <p:spPr>
            <a:xfrm>
              <a:off x="-1056864"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10"/>
            <p:cNvSpPr/>
            <p:nvPr/>
          </p:nvSpPr>
          <p:spPr>
            <a:xfrm>
              <a:off x="-1056864"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10"/>
            <p:cNvSpPr/>
            <p:nvPr/>
          </p:nvSpPr>
          <p:spPr>
            <a:xfrm>
              <a:off x="-1056864"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10"/>
            <p:cNvSpPr/>
            <p:nvPr/>
          </p:nvSpPr>
          <p:spPr>
            <a:xfrm>
              <a:off x="-1056864"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10"/>
            <p:cNvSpPr/>
            <p:nvPr/>
          </p:nvSpPr>
          <p:spPr>
            <a:xfrm>
              <a:off x="-1208855" y="1607773"/>
              <a:ext cx="39173" cy="39106"/>
            </a:xfrm>
            <a:custGeom>
              <a:rect b="b" l="l" r="r" t="t"/>
              <a:pathLst>
                <a:path extrusionOk="0" h="591" w="592">
                  <a:moveTo>
                    <a:pt x="289" y="0"/>
                  </a:moveTo>
                  <a:cubicBezTo>
                    <a:pt x="132" y="0"/>
                    <a:pt x="1" y="131"/>
                    <a:pt x="1" y="289"/>
                  </a:cubicBezTo>
                  <a:cubicBezTo>
                    <a:pt x="1" y="459"/>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10"/>
            <p:cNvSpPr/>
            <p:nvPr/>
          </p:nvSpPr>
          <p:spPr>
            <a:xfrm>
              <a:off x="-1208855" y="1446187"/>
              <a:ext cx="39173" cy="38312"/>
            </a:xfrm>
            <a:custGeom>
              <a:rect b="b" l="l" r="r" t="t"/>
              <a:pathLst>
                <a:path extrusionOk="0" h="579" w="592">
                  <a:moveTo>
                    <a:pt x="289" y="1"/>
                  </a:moveTo>
                  <a:cubicBezTo>
                    <a:pt x="132" y="1"/>
                    <a:pt x="1" y="132"/>
                    <a:pt x="1" y="290"/>
                  </a:cubicBezTo>
                  <a:cubicBezTo>
                    <a:pt x="1" y="434"/>
                    <a:pt x="132"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10"/>
            <p:cNvSpPr/>
            <p:nvPr/>
          </p:nvSpPr>
          <p:spPr>
            <a:xfrm>
              <a:off x="-1208855"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10"/>
            <p:cNvSpPr/>
            <p:nvPr/>
          </p:nvSpPr>
          <p:spPr>
            <a:xfrm>
              <a:off x="-1208855"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10"/>
            <p:cNvSpPr/>
            <p:nvPr/>
          </p:nvSpPr>
          <p:spPr>
            <a:xfrm>
              <a:off x="-1208855"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10"/>
            <p:cNvSpPr/>
            <p:nvPr/>
          </p:nvSpPr>
          <p:spPr>
            <a:xfrm>
              <a:off x="-1208855"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10"/>
            <p:cNvSpPr/>
            <p:nvPr/>
          </p:nvSpPr>
          <p:spPr>
            <a:xfrm>
              <a:off x="-1360780"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10"/>
            <p:cNvSpPr/>
            <p:nvPr/>
          </p:nvSpPr>
          <p:spPr>
            <a:xfrm>
              <a:off x="-1360780" y="1446187"/>
              <a:ext cx="39106" cy="38312"/>
            </a:xfrm>
            <a:custGeom>
              <a:rect b="b" l="l" r="r" t="t"/>
              <a:pathLst>
                <a:path extrusionOk="0" h="579" w="591">
                  <a:moveTo>
                    <a:pt x="289" y="1"/>
                  </a:moveTo>
                  <a:cubicBezTo>
                    <a:pt x="131" y="1"/>
                    <a:pt x="0" y="132"/>
                    <a:pt x="0" y="290"/>
                  </a:cubicBezTo>
                  <a:cubicBezTo>
                    <a:pt x="0" y="434"/>
                    <a:pt x="131" y="578"/>
                    <a:pt x="289" y="578"/>
                  </a:cubicBezTo>
                  <a:cubicBezTo>
                    <a:pt x="459" y="578"/>
                    <a:pt x="591" y="460"/>
                    <a:pt x="591" y="290"/>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10"/>
            <p:cNvSpPr/>
            <p:nvPr/>
          </p:nvSpPr>
          <p:spPr>
            <a:xfrm>
              <a:off x="-1360780"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10"/>
            <p:cNvSpPr/>
            <p:nvPr/>
          </p:nvSpPr>
          <p:spPr>
            <a:xfrm>
              <a:off x="-1360780"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10"/>
            <p:cNvSpPr/>
            <p:nvPr/>
          </p:nvSpPr>
          <p:spPr>
            <a:xfrm>
              <a:off x="-1360780"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10"/>
            <p:cNvSpPr/>
            <p:nvPr/>
          </p:nvSpPr>
          <p:spPr>
            <a:xfrm>
              <a:off x="-1360780" y="797527"/>
              <a:ext cx="38246" cy="39106"/>
            </a:xfrm>
            <a:custGeom>
              <a:rect b="b" l="l" r="r" t="t"/>
              <a:pathLst>
                <a:path extrusionOk="0" h="591" w="578">
                  <a:moveTo>
                    <a:pt x="289" y="0"/>
                  </a:moveTo>
                  <a:cubicBezTo>
                    <a:pt x="131" y="0"/>
                    <a:pt x="0" y="132"/>
                    <a:pt x="0" y="302"/>
                  </a:cubicBezTo>
                  <a:cubicBezTo>
                    <a:pt x="0" y="460"/>
                    <a:pt x="131" y="591"/>
                    <a:pt x="289" y="591"/>
                  </a:cubicBezTo>
                  <a:cubicBezTo>
                    <a:pt x="446" y="591"/>
                    <a:pt x="577" y="460"/>
                    <a:pt x="577" y="302"/>
                  </a:cubicBezTo>
                  <a:cubicBezTo>
                    <a:pt x="577" y="132"/>
                    <a:pt x="446"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10"/>
            <p:cNvSpPr/>
            <p:nvPr/>
          </p:nvSpPr>
          <p:spPr>
            <a:xfrm>
              <a:off x="-1512772"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10"/>
            <p:cNvSpPr/>
            <p:nvPr/>
          </p:nvSpPr>
          <p:spPr>
            <a:xfrm>
              <a:off x="-1511911" y="1446187"/>
              <a:ext cx="39173" cy="38312"/>
            </a:xfrm>
            <a:custGeom>
              <a:rect b="b" l="l" r="r" t="t"/>
              <a:pathLst>
                <a:path extrusionOk="0" h="579" w="592">
                  <a:moveTo>
                    <a:pt x="289" y="1"/>
                  </a:moveTo>
                  <a:cubicBezTo>
                    <a:pt x="132" y="1"/>
                    <a:pt x="0" y="132"/>
                    <a:pt x="0" y="290"/>
                  </a:cubicBezTo>
                  <a:cubicBezTo>
                    <a:pt x="0" y="434"/>
                    <a:pt x="119" y="565"/>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10"/>
            <p:cNvSpPr/>
            <p:nvPr/>
          </p:nvSpPr>
          <p:spPr>
            <a:xfrm>
              <a:off x="-1511911" y="1282947"/>
              <a:ext cx="39173" cy="39173"/>
            </a:xfrm>
            <a:custGeom>
              <a:rect b="b" l="l" r="r" t="t"/>
              <a:pathLst>
                <a:path extrusionOk="0" h="592" w="592">
                  <a:moveTo>
                    <a:pt x="289" y="1"/>
                  </a:moveTo>
                  <a:cubicBezTo>
                    <a:pt x="132" y="1"/>
                    <a:pt x="0" y="132"/>
                    <a:pt x="0" y="289"/>
                  </a:cubicBezTo>
                  <a:cubicBezTo>
                    <a:pt x="0" y="460"/>
                    <a:pt x="119"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10"/>
            <p:cNvSpPr/>
            <p:nvPr/>
          </p:nvSpPr>
          <p:spPr>
            <a:xfrm>
              <a:off x="-1511911" y="1121427"/>
              <a:ext cx="39173" cy="39173"/>
            </a:xfrm>
            <a:custGeom>
              <a:rect b="b" l="l" r="r" t="t"/>
              <a:pathLst>
                <a:path extrusionOk="0" h="592" w="592">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10"/>
            <p:cNvSpPr/>
            <p:nvPr/>
          </p:nvSpPr>
          <p:spPr>
            <a:xfrm>
              <a:off x="-1511911" y="959907"/>
              <a:ext cx="39173" cy="38246"/>
            </a:xfrm>
            <a:custGeom>
              <a:rect b="b" l="l" r="r" t="t"/>
              <a:pathLst>
                <a:path extrusionOk="0" h="578" w="592">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10"/>
            <p:cNvSpPr/>
            <p:nvPr/>
          </p:nvSpPr>
          <p:spPr>
            <a:xfrm>
              <a:off x="-1511911" y="797527"/>
              <a:ext cx="39173" cy="39106"/>
            </a:xfrm>
            <a:custGeom>
              <a:rect b="b" l="l" r="r" t="t"/>
              <a:pathLst>
                <a:path extrusionOk="0" h="591" w="592">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0"/>
            <p:cNvSpPr/>
            <p:nvPr/>
          </p:nvSpPr>
          <p:spPr>
            <a:xfrm>
              <a:off x="-1663903" y="1607773"/>
              <a:ext cx="39173" cy="39106"/>
            </a:xfrm>
            <a:custGeom>
              <a:rect b="b" l="l" r="r" t="t"/>
              <a:pathLst>
                <a:path extrusionOk="0" h="591" w="592">
                  <a:moveTo>
                    <a:pt x="290" y="0"/>
                  </a:moveTo>
                  <a:cubicBezTo>
                    <a:pt x="132" y="0"/>
                    <a:pt x="1" y="131"/>
                    <a:pt x="1" y="289"/>
                  </a:cubicBezTo>
                  <a:cubicBezTo>
                    <a:pt x="1" y="446"/>
                    <a:pt x="132" y="577"/>
                    <a:pt x="290" y="591"/>
                  </a:cubicBezTo>
                  <a:cubicBezTo>
                    <a:pt x="460" y="591"/>
                    <a:pt x="591" y="459"/>
                    <a:pt x="591" y="289"/>
                  </a:cubicBezTo>
                  <a:cubicBezTo>
                    <a:pt x="591"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10"/>
            <p:cNvSpPr/>
            <p:nvPr/>
          </p:nvSpPr>
          <p:spPr>
            <a:xfrm>
              <a:off x="-1663903" y="1444466"/>
              <a:ext cx="39173" cy="39173"/>
            </a:xfrm>
            <a:custGeom>
              <a:rect b="b" l="l" r="r" t="t"/>
              <a:pathLst>
                <a:path extrusionOk="0" h="592" w="592">
                  <a:moveTo>
                    <a:pt x="290" y="1"/>
                  </a:moveTo>
                  <a:cubicBezTo>
                    <a:pt x="132" y="1"/>
                    <a:pt x="1" y="132"/>
                    <a:pt x="1" y="303"/>
                  </a:cubicBezTo>
                  <a:cubicBezTo>
                    <a:pt x="1" y="460"/>
                    <a:pt x="132" y="591"/>
                    <a:pt x="290" y="591"/>
                  </a:cubicBezTo>
                  <a:cubicBezTo>
                    <a:pt x="460" y="591"/>
                    <a:pt x="591" y="460"/>
                    <a:pt x="591" y="303"/>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10"/>
            <p:cNvSpPr/>
            <p:nvPr/>
          </p:nvSpPr>
          <p:spPr>
            <a:xfrm>
              <a:off x="-1663903" y="128294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10"/>
            <p:cNvSpPr/>
            <p:nvPr/>
          </p:nvSpPr>
          <p:spPr>
            <a:xfrm>
              <a:off x="-1663903" y="1121427"/>
              <a:ext cx="39173" cy="39173"/>
            </a:xfrm>
            <a:custGeom>
              <a:rect b="b" l="l" r="r" t="t"/>
              <a:pathLst>
                <a:path extrusionOk="0" h="592" w="592">
                  <a:moveTo>
                    <a:pt x="290" y="1"/>
                  </a:moveTo>
                  <a:cubicBezTo>
                    <a:pt x="132" y="1"/>
                    <a:pt x="1" y="132"/>
                    <a:pt x="1" y="289"/>
                  </a:cubicBezTo>
                  <a:cubicBezTo>
                    <a:pt x="1" y="460"/>
                    <a:pt x="132" y="591"/>
                    <a:pt x="290" y="591"/>
                  </a:cubicBezTo>
                  <a:cubicBezTo>
                    <a:pt x="460" y="591"/>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10"/>
            <p:cNvSpPr/>
            <p:nvPr/>
          </p:nvSpPr>
          <p:spPr>
            <a:xfrm>
              <a:off x="-1663903" y="959907"/>
              <a:ext cx="39173" cy="38246"/>
            </a:xfrm>
            <a:custGeom>
              <a:rect b="b" l="l" r="r" t="t"/>
              <a:pathLst>
                <a:path extrusionOk="0" h="578" w="592">
                  <a:moveTo>
                    <a:pt x="290" y="1"/>
                  </a:moveTo>
                  <a:cubicBezTo>
                    <a:pt x="132" y="1"/>
                    <a:pt x="1" y="132"/>
                    <a:pt x="1" y="289"/>
                  </a:cubicBezTo>
                  <a:cubicBezTo>
                    <a:pt x="1" y="460"/>
                    <a:pt x="132" y="578"/>
                    <a:pt x="290" y="578"/>
                  </a:cubicBezTo>
                  <a:cubicBezTo>
                    <a:pt x="460" y="578"/>
                    <a:pt x="591" y="460"/>
                    <a:pt x="591" y="289"/>
                  </a:cubicBezTo>
                  <a:cubicBezTo>
                    <a:pt x="591"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10"/>
            <p:cNvSpPr/>
            <p:nvPr/>
          </p:nvSpPr>
          <p:spPr>
            <a:xfrm>
              <a:off x="-1663903" y="797527"/>
              <a:ext cx="39173" cy="39106"/>
            </a:xfrm>
            <a:custGeom>
              <a:rect b="b" l="l" r="r" t="t"/>
              <a:pathLst>
                <a:path extrusionOk="0" h="591" w="592">
                  <a:moveTo>
                    <a:pt x="290" y="0"/>
                  </a:moveTo>
                  <a:cubicBezTo>
                    <a:pt x="132" y="0"/>
                    <a:pt x="1" y="132"/>
                    <a:pt x="1" y="302"/>
                  </a:cubicBezTo>
                  <a:cubicBezTo>
                    <a:pt x="1" y="460"/>
                    <a:pt x="132" y="591"/>
                    <a:pt x="290" y="591"/>
                  </a:cubicBezTo>
                  <a:cubicBezTo>
                    <a:pt x="460" y="591"/>
                    <a:pt x="591" y="460"/>
                    <a:pt x="591" y="302"/>
                  </a:cubicBezTo>
                  <a:cubicBezTo>
                    <a:pt x="591" y="132"/>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10"/>
            <p:cNvSpPr/>
            <p:nvPr/>
          </p:nvSpPr>
          <p:spPr>
            <a:xfrm>
              <a:off x="-1815828" y="1607773"/>
              <a:ext cx="39106" cy="39106"/>
            </a:xfrm>
            <a:custGeom>
              <a:rect b="b" l="l" r="r" t="t"/>
              <a:pathLst>
                <a:path extrusionOk="0" h="591" w="591">
                  <a:moveTo>
                    <a:pt x="289" y="0"/>
                  </a:moveTo>
                  <a:cubicBezTo>
                    <a:pt x="131" y="0"/>
                    <a:pt x="0" y="131"/>
                    <a:pt x="0" y="289"/>
                  </a:cubicBezTo>
                  <a:cubicBezTo>
                    <a:pt x="0" y="446"/>
                    <a:pt x="131" y="577"/>
                    <a:pt x="289" y="591"/>
                  </a:cubicBezTo>
                  <a:cubicBezTo>
                    <a:pt x="459" y="591"/>
                    <a:pt x="591" y="459"/>
                    <a:pt x="591" y="289"/>
                  </a:cubicBezTo>
                  <a:cubicBezTo>
                    <a:pt x="591" y="131"/>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10"/>
            <p:cNvSpPr/>
            <p:nvPr/>
          </p:nvSpPr>
          <p:spPr>
            <a:xfrm>
              <a:off x="-1815828" y="1444466"/>
              <a:ext cx="39106" cy="39173"/>
            </a:xfrm>
            <a:custGeom>
              <a:rect b="b" l="l" r="r" t="t"/>
              <a:pathLst>
                <a:path extrusionOk="0" h="592" w="591">
                  <a:moveTo>
                    <a:pt x="289" y="1"/>
                  </a:moveTo>
                  <a:cubicBezTo>
                    <a:pt x="131" y="1"/>
                    <a:pt x="0" y="132"/>
                    <a:pt x="0" y="303"/>
                  </a:cubicBezTo>
                  <a:cubicBezTo>
                    <a:pt x="0" y="460"/>
                    <a:pt x="131" y="591"/>
                    <a:pt x="289" y="591"/>
                  </a:cubicBezTo>
                  <a:cubicBezTo>
                    <a:pt x="459" y="591"/>
                    <a:pt x="591" y="460"/>
                    <a:pt x="591" y="303"/>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10"/>
            <p:cNvSpPr/>
            <p:nvPr/>
          </p:nvSpPr>
          <p:spPr>
            <a:xfrm>
              <a:off x="-1815828" y="128294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10"/>
            <p:cNvSpPr/>
            <p:nvPr/>
          </p:nvSpPr>
          <p:spPr>
            <a:xfrm>
              <a:off x="-1815828" y="1121427"/>
              <a:ext cx="39106" cy="39173"/>
            </a:xfrm>
            <a:custGeom>
              <a:rect b="b" l="l" r="r" t="t"/>
              <a:pathLst>
                <a:path extrusionOk="0" h="592" w="591">
                  <a:moveTo>
                    <a:pt x="289" y="1"/>
                  </a:moveTo>
                  <a:cubicBezTo>
                    <a:pt x="131" y="1"/>
                    <a:pt x="0" y="132"/>
                    <a:pt x="0" y="289"/>
                  </a:cubicBezTo>
                  <a:cubicBezTo>
                    <a:pt x="0" y="460"/>
                    <a:pt x="131" y="591"/>
                    <a:pt x="289" y="591"/>
                  </a:cubicBezTo>
                  <a:cubicBezTo>
                    <a:pt x="459" y="591"/>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10"/>
            <p:cNvSpPr/>
            <p:nvPr/>
          </p:nvSpPr>
          <p:spPr>
            <a:xfrm>
              <a:off x="-1815828" y="959907"/>
              <a:ext cx="39106" cy="38246"/>
            </a:xfrm>
            <a:custGeom>
              <a:rect b="b" l="l" r="r" t="t"/>
              <a:pathLst>
                <a:path extrusionOk="0" h="578" w="591">
                  <a:moveTo>
                    <a:pt x="289" y="1"/>
                  </a:moveTo>
                  <a:cubicBezTo>
                    <a:pt x="131" y="1"/>
                    <a:pt x="0" y="132"/>
                    <a:pt x="0" y="289"/>
                  </a:cubicBezTo>
                  <a:cubicBezTo>
                    <a:pt x="0" y="460"/>
                    <a:pt x="131" y="578"/>
                    <a:pt x="289" y="578"/>
                  </a:cubicBezTo>
                  <a:cubicBezTo>
                    <a:pt x="459" y="578"/>
                    <a:pt x="591" y="460"/>
                    <a:pt x="591" y="289"/>
                  </a:cubicBezTo>
                  <a:cubicBezTo>
                    <a:pt x="591" y="132"/>
                    <a:pt x="459"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10"/>
            <p:cNvSpPr/>
            <p:nvPr/>
          </p:nvSpPr>
          <p:spPr>
            <a:xfrm>
              <a:off x="-1815828" y="797527"/>
              <a:ext cx="39106" cy="39106"/>
            </a:xfrm>
            <a:custGeom>
              <a:rect b="b" l="l" r="r" t="t"/>
              <a:pathLst>
                <a:path extrusionOk="0" h="591" w="591">
                  <a:moveTo>
                    <a:pt x="289" y="0"/>
                  </a:moveTo>
                  <a:cubicBezTo>
                    <a:pt x="131" y="0"/>
                    <a:pt x="0" y="132"/>
                    <a:pt x="0" y="302"/>
                  </a:cubicBezTo>
                  <a:cubicBezTo>
                    <a:pt x="0" y="460"/>
                    <a:pt x="131" y="591"/>
                    <a:pt x="289" y="591"/>
                  </a:cubicBezTo>
                  <a:cubicBezTo>
                    <a:pt x="459" y="591"/>
                    <a:pt x="591" y="460"/>
                    <a:pt x="591" y="302"/>
                  </a:cubicBezTo>
                  <a:cubicBezTo>
                    <a:pt x="591" y="132"/>
                    <a:pt x="459"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10"/>
            <p:cNvSpPr/>
            <p:nvPr/>
          </p:nvSpPr>
          <p:spPr>
            <a:xfrm>
              <a:off x="-1967819" y="1607773"/>
              <a:ext cx="39106" cy="39106"/>
            </a:xfrm>
            <a:custGeom>
              <a:rect b="b" l="l" r="r" t="t"/>
              <a:pathLst>
                <a:path extrusionOk="0" h="591" w="591">
                  <a:moveTo>
                    <a:pt x="289" y="0"/>
                  </a:moveTo>
                  <a:cubicBezTo>
                    <a:pt x="132" y="0"/>
                    <a:pt x="0" y="131"/>
                    <a:pt x="0" y="289"/>
                  </a:cubicBezTo>
                  <a:cubicBezTo>
                    <a:pt x="0"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10"/>
            <p:cNvSpPr/>
            <p:nvPr/>
          </p:nvSpPr>
          <p:spPr>
            <a:xfrm>
              <a:off x="-1967819" y="1444466"/>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10"/>
            <p:cNvSpPr/>
            <p:nvPr/>
          </p:nvSpPr>
          <p:spPr>
            <a:xfrm>
              <a:off x="-1967819" y="128294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10"/>
            <p:cNvSpPr/>
            <p:nvPr/>
          </p:nvSpPr>
          <p:spPr>
            <a:xfrm>
              <a:off x="-1967819" y="1121427"/>
              <a:ext cx="39106" cy="39173"/>
            </a:xfrm>
            <a:custGeom>
              <a:rect b="b" l="l" r="r" t="t"/>
              <a:pathLst>
                <a:path extrusionOk="0" h="592" w="591">
                  <a:moveTo>
                    <a:pt x="289" y="1"/>
                  </a:moveTo>
                  <a:cubicBezTo>
                    <a:pt x="132" y="1"/>
                    <a:pt x="0" y="132"/>
                    <a:pt x="0" y="289"/>
                  </a:cubicBezTo>
                  <a:cubicBezTo>
                    <a:pt x="0"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10"/>
            <p:cNvSpPr/>
            <p:nvPr/>
          </p:nvSpPr>
          <p:spPr>
            <a:xfrm>
              <a:off x="-1967819" y="959907"/>
              <a:ext cx="39106" cy="38246"/>
            </a:xfrm>
            <a:custGeom>
              <a:rect b="b" l="l" r="r" t="t"/>
              <a:pathLst>
                <a:path extrusionOk="0" h="578" w="591">
                  <a:moveTo>
                    <a:pt x="289" y="1"/>
                  </a:moveTo>
                  <a:cubicBezTo>
                    <a:pt x="132" y="1"/>
                    <a:pt x="0" y="132"/>
                    <a:pt x="0" y="289"/>
                  </a:cubicBezTo>
                  <a:cubicBezTo>
                    <a:pt x="0"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10"/>
            <p:cNvSpPr/>
            <p:nvPr/>
          </p:nvSpPr>
          <p:spPr>
            <a:xfrm>
              <a:off x="-1967819" y="797527"/>
              <a:ext cx="39106" cy="39106"/>
            </a:xfrm>
            <a:custGeom>
              <a:rect b="b" l="l" r="r" t="t"/>
              <a:pathLst>
                <a:path extrusionOk="0" h="591" w="591">
                  <a:moveTo>
                    <a:pt x="289" y="0"/>
                  </a:moveTo>
                  <a:cubicBezTo>
                    <a:pt x="132" y="0"/>
                    <a:pt x="0" y="132"/>
                    <a:pt x="0" y="302"/>
                  </a:cubicBezTo>
                  <a:cubicBezTo>
                    <a:pt x="0"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10"/>
            <p:cNvSpPr/>
            <p:nvPr/>
          </p:nvSpPr>
          <p:spPr>
            <a:xfrm>
              <a:off x="-2119810" y="1607773"/>
              <a:ext cx="39173" cy="39106"/>
            </a:xfrm>
            <a:custGeom>
              <a:rect b="b" l="l" r="r" t="t"/>
              <a:pathLst>
                <a:path extrusionOk="0" h="591" w="592">
                  <a:moveTo>
                    <a:pt x="289" y="0"/>
                  </a:moveTo>
                  <a:cubicBezTo>
                    <a:pt x="132" y="0"/>
                    <a:pt x="1" y="131"/>
                    <a:pt x="1" y="289"/>
                  </a:cubicBezTo>
                  <a:cubicBezTo>
                    <a:pt x="1" y="446"/>
                    <a:pt x="132" y="577"/>
                    <a:pt x="289" y="591"/>
                  </a:cubicBezTo>
                  <a:cubicBezTo>
                    <a:pt x="460" y="591"/>
                    <a:pt x="591" y="459"/>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10"/>
            <p:cNvSpPr/>
            <p:nvPr/>
          </p:nvSpPr>
          <p:spPr>
            <a:xfrm>
              <a:off x="-2119810" y="1444466"/>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10"/>
            <p:cNvSpPr/>
            <p:nvPr/>
          </p:nvSpPr>
          <p:spPr>
            <a:xfrm>
              <a:off x="-2119810" y="128294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10"/>
            <p:cNvSpPr/>
            <p:nvPr/>
          </p:nvSpPr>
          <p:spPr>
            <a:xfrm>
              <a:off x="-2119810" y="1121427"/>
              <a:ext cx="39173" cy="39173"/>
            </a:xfrm>
            <a:custGeom>
              <a:rect b="b" l="l" r="r" t="t"/>
              <a:pathLst>
                <a:path extrusionOk="0" h="592" w="592">
                  <a:moveTo>
                    <a:pt x="289" y="1"/>
                  </a:moveTo>
                  <a:cubicBezTo>
                    <a:pt x="132" y="1"/>
                    <a:pt x="1" y="132"/>
                    <a:pt x="1" y="289"/>
                  </a:cubicBezTo>
                  <a:cubicBezTo>
                    <a:pt x="1" y="460"/>
                    <a:pt x="132" y="591"/>
                    <a:pt x="289" y="591"/>
                  </a:cubicBezTo>
                  <a:cubicBezTo>
                    <a:pt x="460" y="591"/>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10"/>
            <p:cNvSpPr/>
            <p:nvPr/>
          </p:nvSpPr>
          <p:spPr>
            <a:xfrm>
              <a:off x="-2119810" y="959907"/>
              <a:ext cx="39173" cy="38246"/>
            </a:xfrm>
            <a:custGeom>
              <a:rect b="b" l="l" r="r" t="t"/>
              <a:pathLst>
                <a:path extrusionOk="0" h="578" w="592">
                  <a:moveTo>
                    <a:pt x="289" y="1"/>
                  </a:moveTo>
                  <a:cubicBezTo>
                    <a:pt x="132" y="1"/>
                    <a:pt x="1" y="132"/>
                    <a:pt x="1" y="289"/>
                  </a:cubicBezTo>
                  <a:cubicBezTo>
                    <a:pt x="1" y="460"/>
                    <a:pt x="132" y="578"/>
                    <a:pt x="289" y="578"/>
                  </a:cubicBezTo>
                  <a:cubicBezTo>
                    <a:pt x="460" y="578"/>
                    <a:pt x="591" y="460"/>
                    <a:pt x="591" y="289"/>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10"/>
            <p:cNvSpPr/>
            <p:nvPr/>
          </p:nvSpPr>
          <p:spPr>
            <a:xfrm>
              <a:off x="-2119810" y="797527"/>
              <a:ext cx="39173" cy="39106"/>
            </a:xfrm>
            <a:custGeom>
              <a:rect b="b" l="l" r="r" t="t"/>
              <a:pathLst>
                <a:path extrusionOk="0" h="591" w="592">
                  <a:moveTo>
                    <a:pt x="289" y="0"/>
                  </a:moveTo>
                  <a:cubicBezTo>
                    <a:pt x="132" y="0"/>
                    <a:pt x="1" y="132"/>
                    <a:pt x="1" y="302"/>
                  </a:cubicBezTo>
                  <a:cubicBezTo>
                    <a:pt x="1" y="460"/>
                    <a:pt x="132" y="591"/>
                    <a:pt x="289" y="591"/>
                  </a:cubicBezTo>
                  <a:cubicBezTo>
                    <a:pt x="460" y="591"/>
                    <a:pt x="591" y="460"/>
                    <a:pt x="591" y="302"/>
                  </a:cubicBezTo>
                  <a:cubicBezTo>
                    <a:pt x="591" y="132"/>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0"/>
            <p:cNvSpPr/>
            <p:nvPr/>
          </p:nvSpPr>
          <p:spPr>
            <a:xfrm>
              <a:off x="-2263067" y="1602545"/>
              <a:ext cx="39106" cy="39106"/>
            </a:xfrm>
            <a:custGeom>
              <a:rect b="b" l="l" r="r" t="t"/>
              <a:pathLst>
                <a:path extrusionOk="0" h="591" w="591">
                  <a:moveTo>
                    <a:pt x="289" y="0"/>
                  </a:moveTo>
                  <a:cubicBezTo>
                    <a:pt x="132" y="0"/>
                    <a:pt x="0" y="131"/>
                    <a:pt x="0" y="289"/>
                  </a:cubicBezTo>
                  <a:cubicBezTo>
                    <a:pt x="0" y="460"/>
                    <a:pt x="132" y="591"/>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10"/>
            <p:cNvSpPr/>
            <p:nvPr/>
          </p:nvSpPr>
          <p:spPr>
            <a:xfrm>
              <a:off x="-2263067"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10"/>
            <p:cNvSpPr/>
            <p:nvPr/>
          </p:nvSpPr>
          <p:spPr>
            <a:xfrm>
              <a:off x="-2263067"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10"/>
            <p:cNvSpPr/>
            <p:nvPr/>
          </p:nvSpPr>
          <p:spPr>
            <a:xfrm>
              <a:off x="-2263067" y="1116200"/>
              <a:ext cx="39106" cy="38379"/>
            </a:xfrm>
            <a:custGeom>
              <a:rect b="b" l="l" r="r" t="t"/>
              <a:pathLst>
                <a:path extrusionOk="0" h="580" w="591">
                  <a:moveTo>
                    <a:pt x="289" y="1"/>
                  </a:moveTo>
                  <a:cubicBezTo>
                    <a:pt x="132" y="1"/>
                    <a:pt x="0" y="132"/>
                    <a:pt x="0" y="290"/>
                  </a:cubicBezTo>
                  <a:cubicBezTo>
                    <a:pt x="0" y="452"/>
                    <a:pt x="120" y="579"/>
                    <a:pt x="267"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10"/>
            <p:cNvSpPr/>
            <p:nvPr/>
          </p:nvSpPr>
          <p:spPr>
            <a:xfrm>
              <a:off x="-2263067" y="953820"/>
              <a:ext cx="39106" cy="39173"/>
            </a:xfrm>
            <a:custGeom>
              <a:rect b="b" l="l" r="r" t="t"/>
              <a:pathLst>
                <a:path extrusionOk="0" h="592" w="591">
                  <a:moveTo>
                    <a:pt x="289" y="1"/>
                  </a:moveTo>
                  <a:cubicBezTo>
                    <a:pt x="132" y="1"/>
                    <a:pt x="0" y="132"/>
                    <a:pt x="0" y="303"/>
                  </a:cubicBezTo>
                  <a:cubicBezTo>
                    <a:pt x="0"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10"/>
            <p:cNvSpPr/>
            <p:nvPr/>
          </p:nvSpPr>
          <p:spPr>
            <a:xfrm>
              <a:off x="-2263067" y="792300"/>
              <a:ext cx="39106" cy="39173"/>
            </a:xfrm>
            <a:custGeom>
              <a:rect b="b" l="l" r="r" t="t"/>
              <a:pathLst>
                <a:path extrusionOk="0" h="592" w="591">
                  <a:moveTo>
                    <a:pt x="289" y="1"/>
                  </a:moveTo>
                  <a:cubicBezTo>
                    <a:pt x="132" y="1"/>
                    <a:pt x="0" y="132"/>
                    <a:pt x="0" y="302"/>
                  </a:cubicBezTo>
                  <a:cubicBezTo>
                    <a:pt x="0"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10"/>
            <p:cNvSpPr/>
            <p:nvPr/>
          </p:nvSpPr>
          <p:spPr>
            <a:xfrm>
              <a:off x="-2415059" y="1602545"/>
              <a:ext cx="39173" cy="39106"/>
            </a:xfrm>
            <a:custGeom>
              <a:rect b="b" l="l" r="r" t="t"/>
              <a:pathLst>
                <a:path extrusionOk="0" h="591" w="592">
                  <a:moveTo>
                    <a:pt x="289" y="0"/>
                  </a:moveTo>
                  <a:cubicBezTo>
                    <a:pt x="132" y="0"/>
                    <a:pt x="1" y="131"/>
                    <a:pt x="1" y="289"/>
                  </a:cubicBezTo>
                  <a:cubicBezTo>
                    <a:pt x="1" y="460"/>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0"/>
            <p:cNvSpPr/>
            <p:nvPr/>
          </p:nvSpPr>
          <p:spPr>
            <a:xfrm>
              <a:off x="-2415059" y="1440165"/>
              <a:ext cx="39173" cy="39106"/>
            </a:xfrm>
            <a:custGeom>
              <a:rect b="b" l="l" r="r" t="t"/>
              <a:pathLst>
                <a:path extrusionOk="0" h="591" w="592">
                  <a:moveTo>
                    <a:pt x="289" y="0"/>
                  </a:moveTo>
                  <a:cubicBezTo>
                    <a:pt x="132" y="0"/>
                    <a:pt x="1" y="131"/>
                    <a:pt x="1" y="302"/>
                  </a:cubicBezTo>
                  <a:cubicBezTo>
                    <a:pt x="1"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10"/>
            <p:cNvSpPr/>
            <p:nvPr/>
          </p:nvSpPr>
          <p:spPr>
            <a:xfrm>
              <a:off x="-2415059" y="1277719"/>
              <a:ext cx="39173" cy="39173"/>
            </a:xfrm>
            <a:custGeom>
              <a:rect b="b" l="l" r="r" t="t"/>
              <a:pathLst>
                <a:path extrusionOk="0" h="592" w="592">
                  <a:moveTo>
                    <a:pt x="289" y="1"/>
                  </a:moveTo>
                  <a:cubicBezTo>
                    <a:pt x="132" y="1"/>
                    <a:pt x="1" y="132"/>
                    <a:pt x="1" y="290"/>
                  </a:cubicBezTo>
                  <a:cubicBezTo>
                    <a:pt x="1"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10"/>
            <p:cNvSpPr/>
            <p:nvPr/>
          </p:nvSpPr>
          <p:spPr>
            <a:xfrm>
              <a:off x="-2415059" y="1116200"/>
              <a:ext cx="39173" cy="38379"/>
            </a:xfrm>
            <a:custGeom>
              <a:rect b="b" l="l" r="r" t="t"/>
              <a:pathLst>
                <a:path extrusionOk="0" h="580" w="592">
                  <a:moveTo>
                    <a:pt x="289" y="1"/>
                  </a:moveTo>
                  <a:cubicBezTo>
                    <a:pt x="132" y="1"/>
                    <a:pt x="1" y="132"/>
                    <a:pt x="1" y="290"/>
                  </a:cubicBezTo>
                  <a:cubicBezTo>
                    <a:pt x="1" y="452"/>
                    <a:pt x="120" y="579"/>
                    <a:pt x="268" y="579"/>
                  </a:cubicBezTo>
                  <a:cubicBezTo>
                    <a:pt x="275" y="579"/>
                    <a:pt x="282" y="579"/>
                    <a:pt x="289" y="578"/>
                  </a:cubicBezTo>
                  <a:cubicBezTo>
                    <a:pt x="460" y="578"/>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10"/>
            <p:cNvSpPr/>
            <p:nvPr/>
          </p:nvSpPr>
          <p:spPr>
            <a:xfrm>
              <a:off x="-2415059" y="953820"/>
              <a:ext cx="39173" cy="39173"/>
            </a:xfrm>
            <a:custGeom>
              <a:rect b="b" l="l" r="r" t="t"/>
              <a:pathLst>
                <a:path extrusionOk="0" h="592" w="592">
                  <a:moveTo>
                    <a:pt x="289" y="1"/>
                  </a:moveTo>
                  <a:cubicBezTo>
                    <a:pt x="132" y="1"/>
                    <a:pt x="1" y="132"/>
                    <a:pt x="1" y="303"/>
                  </a:cubicBezTo>
                  <a:cubicBezTo>
                    <a:pt x="1" y="460"/>
                    <a:pt x="132" y="591"/>
                    <a:pt x="289" y="591"/>
                  </a:cubicBezTo>
                  <a:cubicBezTo>
                    <a:pt x="460" y="591"/>
                    <a:pt x="591" y="460"/>
                    <a:pt x="591" y="303"/>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10"/>
            <p:cNvSpPr/>
            <p:nvPr/>
          </p:nvSpPr>
          <p:spPr>
            <a:xfrm>
              <a:off x="-2415059" y="792300"/>
              <a:ext cx="39173" cy="39173"/>
            </a:xfrm>
            <a:custGeom>
              <a:rect b="b" l="l" r="r" t="t"/>
              <a:pathLst>
                <a:path extrusionOk="0" h="592" w="592">
                  <a:moveTo>
                    <a:pt x="289" y="1"/>
                  </a:moveTo>
                  <a:cubicBezTo>
                    <a:pt x="132" y="1"/>
                    <a:pt x="1" y="132"/>
                    <a:pt x="1" y="302"/>
                  </a:cubicBezTo>
                  <a:cubicBezTo>
                    <a:pt x="1" y="460"/>
                    <a:pt x="132" y="591"/>
                    <a:pt x="289" y="591"/>
                  </a:cubicBezTo>
                  <a:cubicBezTo>
                    <a:pt x="460" y="591"/>
                    <a:pt x="591" y="460"/>
                    <a:pt x="591" y="302"/>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10"/>
            <p:cNvSpPr/>
            <p:nvPr/>
          </p:nvSpPr>
          <p:spPr>
            <a:xfrm>
              <a:off x="-2567050" y="1602545"/>
              <a:ext cx="39173" cy="39106"/>
            </a:xfrm>
            <a:custGeom>
              <a:rect b="b" l="l" r="r" t="t"/>
              <a:pathLst>
                <a:path extrusionOk="0" h="591" w="592">
                  <a:moveTo>
                    <a:pt x="290" y="0"/>
                  </a:moveTo>
                  <a:cubicBezTo>
                    <a:pt x="132" y="0"/>
                    <a:pt x="1" y="131"/>
                    <a:pt x="1" y="289"/>
                  </a:cubicBezTo>
                  <a:cubicBezTo>
                    <a:pt x="1" y="460"/>
                    <a:pt x="132" y="565"/>
                    <a:pt x="290" y="591"/>
                  </a:cubicBezTo>
                  <a:cubicBezTo>
                    <a:pt x="460" y="591"/>
                    <a:pt x="592" y="460"/>
                    <a:pt x="592" y="289"/>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10"/>
            <p:cNvSpPr/>
            <p:nvPr/>
          </p:nvSpPr>
          <p:spPr>
            <a:xfrm>
              <a:off x="-2567050" y="1440165"/>
              <a:ext cx="39173" cy="39106"/>
            </a:xfrm>
            <a:custGeom>
              <a:rect b="b" l="l" r="r" t="t"/>
              <a:pathLst>
                <a:path extrusionOk="0" h="591" w="592">
                  <a:moveTo>
                    <a:pt x="290" y="0"/>
                  </a:moveTo>
                  <a:cubicBezTo>
                    <a:pt x="132" y="0"/>
                    <a:pt x="1" y="131"/>
                    <a:pt x="1" y="302"/>
                  </a:cubicBezTo>
                  <a:cubicBezTo>
                    <a:pt x="1" y="446"/>
                    <a:pt x="132" y="578"/>
                    <a:pt x="290" y="591"/>
                  </a:cubicBezTo>
                  <a:cubicBezTo>
                    <a:pt x="460" y="591"/>
                    <a:pt x="592" y="459"/>
                    <a:pt x="592" y="302"/>
                  </a:cubicBezTo>
                  <a:cubicBezTo>
                    <a:pt x="592" y="131"/>
                    <a:pt x="460" y="0"/>
                    <a:pt x="290"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10"/>
            <p:cNvSpPr/>
            <p:nvPr/>
          </p:nvSpPr>
          <p:spPr>
            <a:xfrm>
              <a:off x="-2567050" y="1277719"/>
              <a:ext cx="39173" cy="39173"/>
            </a:xfrm>
            <a:custGeom>
              <a:rect b="b" l="l" r="r" t="t"/>
              <a:pathLst>
                <a:path extrusionOk="0" h="592" w="592">
                  <a:moveTo>
                    <a:pt x="290" y="1"/>
                  </a:moveTo>
                  <a:cubicBezTo>
                    <a:pt x="132" y="1"/>
                    <a:pt x="1" y="132"/>
                    <a:pt x="1" y="290"/>
                  </a:cubicBezTo>
                  <a:cubicBezTo>
                    <a:pt x="1" y="460"/>
                    <a:pt x="132" y="591"/>
                    <a:pt x="290" y="591"/>
                  </a:cubicBezTo>
                  <a:cubicBezTo>
                    <a:pt x="460" y="591"/>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10"/>
            <p:cNvSpPr/>
            <p:nvPr/>
          </p:nvSpPr>
          <p:spPr>
            <a:xfrm>
              <a:off x="-2567050" y="1116200"/>
              <a:ext cx="39173" cy="38379"/>
            </a:xfrm>
            <a:custGeom>
              <a:rect b="b" l="l" r="r" t="t"/>
              <a:pathLst>
                <a:path extrusionOk="0" h="580" w="592">
                  <a:moveTo>
                    <a:pt x="290" y="1"/>
                  </a:moveTo>
                  <a:cubicBezTo>
                    <a:pt x="132" y="1"/>
                    <a:pt x="1" y="132"/>
                    <a:pt x="1" y="290"/>
                  </a:cubicBezTo>
                  <a:cubicBezTo>
                    <a:pt x="1" y="452"/>
                    <a:pt x="120" y="579"/>
                    <a:pt x="268" y="579"/>
                  </a:cubicBezTo>
                  <a:cubicBezTo>
                    <a:pt x="275" y="579"/>
                    <a:pt x="282" y="579"/>
                    <a:pt x="290" y="578"/>
                  </a:cubicBezTo>
                  <a:cubicBezTo>
                    <a:pt x="460" y="578"/>
                    <a:pt x="592" y="460"/>
                    <a:pt x="592" y="290"/>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10"/>
            <p:cNvSpPr/>
            <p:nvPr/>
          </p:nvSpPr>
          <p:spPr>
            <a:xfrm>
              <a:off x="-2567050" y="953820"/>
              <a:ext cx="39173" cy="39173"/>
            </a:xfrm>
            <a:custGeom>
              <a:rect b="b" l="l" r="r" t="t"/>
              <a:pathLst>
                <a:path extrusionOk="0" h="592" w="592">
                  <a:moveTo>
                    <a:pt x="290" y="1"/>
                  </a:moveTo>
                  <a:cubicBezTo>
                    <a:pt x="132" y="1"/>
                    <a:pt x="1" y="132"/>
                    <a:pt x="1" y="303"/>
                  </a:cubicBezTo>
                  <a:cubicBezTo>
                    <a:pt x="1" y="460"/>
                    <a:pt x="132" y="591"/>
                    <a:pt x="290" y="591"/>
                  </a:cubicBezTo>
                  <a:cubicBezTo>
                    <a:pt x="460" y="591"/>
                    <a:pt x="592" y="460"/>
                    <a:pt x="592" y="303"/>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10"/>
            <p:cNvSpPr/>
            <p:nvPr/>
          </p:nvSpPr>
          <p:spPr>
            <a:xfrm>
              <a:off x="-2567050" y="792300"/>
              <a:ext cx="39173" cy="39173"/>
            </a:xfrm>
            <a:custGeom>
              <a:rect b="b" l="l" r="r" t="t"/>
              <a:pathLst>
                <a:path extrusionOk="0" h="592" w="592">
                  <a:moveTo>
                    <a:pt x="290" y="1"/>
                  </a:moveTo>
                  <a:cubicBezTo>
                    <a:pt x="132" y="1"/>
                    <a:pt x="1" y="132"/>
                    <a:pt x="1" y="302"/>
                  </a:cubicBezTo>
                  <a:cubicBezTo>
                    <a:pt x="1" y="460"/>
                    <a:pt x="132" y="591"/>
                    <a:pt x="290" y="591"/>
                  </a:cubicBezTo>
                  <a:cubicBezTo>
                    <a:pt x="460" y="591"/>
                    <a:pt x="592" y="460"/>
                    <a:pt x="592" y="302"/>
                  </a:cubicBezTo>
                  <a:cubicBezTo>
                    <a:pt x="592" y="132"/>
                    <a:pt x="460" y="1"/>
                    <a:pt x="290"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10"/>
            <p:cNvSpPr/>
            <p:nvPr/>
          </p:nvSpPr>
          <p:spPr>
            <a:xfrm>
              <a:off x="-2718975" y="1602545"/>
              <a:ext cx="39106" cy="39106"/>
            </a:xfrm>
            <a:custGeom>
              <a:rect b="b" l="l" r="r" t="t"/>
              <a:pathLst>
                <a:path extrusionOk="0" h="591" w="591">
                  <a:moveTo>
                    <a:pt x="289" y="0"/>
                  </a:moveTo>
                  <a:cubicBezTo>
                    <a:pt x="132" y="0"/>
                    <a:pt x="0" y="131"/>
                    <a:pt x="0" y="289"/>
                  </a:cubicBezTo>
                  <a:cubicBezTo>
                    <a:pt x="0" y="433"/>
                    <a:pt x="132" y="565"/>
                    <a:pt x="289" y="591"/>
                  </a:cubicBezTo>
                  <a:cubicBezTo>
                    <a:pt x="460" y="591"/>
                    <a:pt x="591" y="460"/>
                    <a:pt x="591" y="289"/>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10"/>
            <p:cNvSpPr/>
            <p:nvPr/>
          </p:nvSpPr>
          <p:spPr>
            <a:xfrm>
              <a:off x="-2718975" y="1440165"/>
              <a:ext cx="39106" cy="39106"/>
            </a:xfrm>
            <a:custGeom>
              <a:rect b="b" l="l" r="r" t="t"/>
              <a:pathLst>
                <a:path extrusionOk="0" h="591" w="591">
                  <a:moveTo>
                    <a:pt x="289" y="0"/>
                  </a:moveTo>
                  <a:cubicBezTo>
                    <a:pt x="132" y="0"/>
                    <a:pt x="0" y="131"/>
                    <a:pt x="0" y="302"/>
                  </a:cubicBezTo>
                  <a:cubicBezTo>
                    <a:pt x="0" y="446"/>
                    <a:pt x="132" y="578"/>
                    <a:pt x="289" y="591"/>
                  </a:cubicBezTo>
                  <a:cubicBezTo>
                    <a:pt x="460" y="591"/>
                    <a:pt x="591" y="459"/>
                    <a:pt x="591" y="302"/>
                  </a:cubicBezTo>
                  <a:cubicBezTo>
                    <a:pt x="591" y="131"/>
                    <a:pt x="460" y="0"/>
                    <a:pt x="289" y="0"/>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10"/>
            <p:cNvSpPr/>
            <p:nvPr/>
          </p:nvSpPr>
          <p:spPr>
            <a:xfrm>
              <a:off x="-2718975" y="1277719"/>
              <a:ext cx="39106" cy="39173"/>
            </a:xfrm>
            <a:custGeom>
              <a:rect b="b" l="l" r="r" t="t"/>
              <a:pathLst>
                <a:path extrusionOk="0" h="592" w="591">
                  <a:moveTo>
                    <a:pt x="289" y="1"/>
                  </a:moveTo>
                  <a:cubicBezTo>
                    <a:pt x="132" y="1"/>
                    <a:pt x="0" y="132"/>
                    <a:pt x="0" y="290"/>
                  </a:cubicBezTo>
                  <a:cubicBezTo>
                    <a:pt x="0" y="460"/>
                    <a:pt x="132" y="591"/>
                    <a:pt x="289" y="591"/>
                  </a:cubicBezTo>
                  <a:cubicBezTo>
                    <a:pt x="460" y="591"/>
                    <a:pt x="591" y="460"/>
                    <a:pt x="591" y="290"/>
                  </a:cubicBezTo>
                  <a:cubicBezTo>
                    <a:pt x="591" y="132"/>
                    <a:pt x="460" y="1"/>
                    <a:pt x="289"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10"/>
            <p:cNvSpPr/>
            <p:nvPr/>
          </p:nvSpPr>
          <p:spPr>
            <a:xfrm>
              <a:off x="-2718115" y="1116200"/>
              <a:ext cx="39106" cy="38379"/>
            </a:xfrm>
            <a:custGeom>
              <a:rect b="b" l="l" r="r" t="t"/>
              <a:pathLst>
                <a:path extrusionOk="0" h="580" w="591">
                  <a:moveTo>
                    <a:pt x="302" y="1"/>
                  </a:moveTo>
                  <a:cubicBezTo>
                    <a:pt x="132" y="1"/>
                    <a:pt x="0" y="132"/>
                    <a:pt x="0" y="290"/>
                  </a:cubicBezTo>
                  <a:cubicBezTo>
                    <a:pt x="0" y="452"/>
                    <a:pt x="108" y="579"/>
                    <a:pt x="277" y="579"/>
                  </a:cubicBezTo>
                  <a:cubicBezTo>
                    <a:pt x="285" y="579"/>
                    <a:pt x="294" y="579"/>
                    <a:pt x="302" y="578"/>
                  </a:cubicBezTo>
                  <a:cubicBezTo>
                    <a:pt x="460" y="578"/>
                    <a:pt x="591" y="460"/>
                    <a:pt x="591" y="290"/>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10"/>
            <p:cNvSpPr/>
            <p:nvPr/>
          </p:nvSpPr>
          <p:spPr>
            <a:xfrm>
              <a:off x="-2718115" y="953820"/>
              <a:ext cx="39106" cy="39173"/>
            </a:xfrm>
            <a:custGeom>
              <a:rect b="b" l="l" r="r" t="t"/>
              <a:pathLst>
                <a:path extrusionOk="0" h="592" w="591">
                  <a:moveTo>
                    <a:pt x="302" y="1"/>
                  </a:moveTo>
                  <a:cubicBezTo>
                    <a:pt x="132" y="1"/>
                    <a:pt x="0" y="132"/>
                    <a:pt x="0" y="303"/>
                  </a:cubicBezTo>
                  <a:cubicBezTo>
                    <a:pt x="0" y="460"/>
                    <a:pt x="119" y="591"/>
                    <a:pt x="302" y="591"/>
                  </a:cubicBezTo>
                  <a:cubicBezTo>
                    <a:pt x="460" y="591"/>
                    <a:pt x="591" y="460"/>
                    <a:pt x="591" y="303"/>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10"/>
            <p:cNvSpPr/>
            <p:nvPr/>
          </p:nvSpPr>
          <p:spPr>
            <a:xfrm>
              <a:off x="-2718115" y="792300"/>
              <a:ext cx="39106" cy="39173"/>
            </a:xfrm>
            <a:custGeom>
              <a:rect b="b" l="l" r="r" t="t"/>
              <a:pathLst>
                <a:path extrusionOk="0" h="592" w="591">
                  <a:moveTo>
                    <a:pt x="302" y="1"/>
                  </a:moveTo>
                  <a:cubicBezTo>
                    <a:pt x="132" y="1"/>
                    <a:pt x="0" y="132"/>
                    <a:pt x="0" y="302"/>
                  </a:cubicBezTo>
                  <a:cubicBezTo>
                    <a:pt x="0" y="460"/>
                    <a:pt x="132" y="591"/>
                    <a:pt x="302" y="591"/>
                  </a:cubicBezTo>
                  <a:cubicBezTo>
                    <a:pt x="460" y="591"/>
                    <a:pt x="591" y="460"/>
                    <a:pt x="591" y="302"/>
                  </a:cubicBezTo>
                  <a:cubicBezTo>
                    <a:pt x="591" y="132"/>
                    <a:pt x="460" y="1"/>
                    <a:pt x="302" y="1"/>
                  </a:cubicBezTo>
                  <a:close/>
                </a:path>
              </a:pathLst>
            </a:custGeom>
            <a:solidFill>
              <a:srgbClr val="49E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31" name="Google Shape;2031;p10"/>
          <p:cNvCxnSpPr/>
          <p:nvPr/>
        </p:nvCxnSpPr>
        <p:spPr>
          <a:xfrm>
            <a:off x="605200" y="1087900"/>
            <a:ext cx="7933200" cy="0"/>
          </a:xfrm>
          <a:prstGeom prst="straightConnector1">
            <a:avLst/>
          </a:prstGeom>
          <a:noFill/>
          <a:ln cap="flat" cmpd="sng" w="9525">
            <a:solidFill>
              <a:srgbClr val="DAC6FF"/>
            </a:solidFill>
            <a:prstDash val="solid"/>
            <a:round/>
            <a:headEnd len="sm" w="sm" type="none"/>
            <a:tailEnd len="sm" w="sm" type="none"/>
          </a:ln>
        </p:spPr>
      </p:cxnSp>
      <p:cxnSp>
        <p:nvCxnSpPr>
          <p:cNvPr id="2032" name="Google Shape;2032;p10"/>
          <p:cNvCxnSpPr/>
          <p:nvPr/>
        </p:nvCxnSpPr>
        <p:spPr>
          <a:xfrm>
            <a:off x="8329825" y="1087900"/>
            <a:ext cx="0" cy="3543600"/>
          </a:xfrm>
          <a:prstGeom prst="straightConnector1">
            <a:avLst/>
          </a:prstGeom>
          <a:noFill/>
          <a:ln cap="flat" cmpd="sng" w="9525">
            <a:solidFill>
              <a:srgbClr val="DAC6FF"/>
            </a:solidFill>
            <a:prstDash val="solid"/>
            <a:round/>
            <a:headEnd len="sm" w="sm" type="none"/>
            <a:tailEnd len="sm" w="sm" type="none"/>
          </a:ln>
        </p:spPr>
      </p:cxnSp>
      <p:sp>
        <p:nvSpPr>
          <p:cNvPr id="2033" name="Google Shape;2033;p10"/>
          <p:cNvSpPr txBox="1"/>
          <p:nvPr>
            <p:ph idx="3" type="subTitle"/>
          </p:nvPr>
        </p:nvSpPr>
        <p:spPr>
          <a:xfrm>
            <a:off x="3347075" y="3003350"/>
            <a:ext cx="24045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34" name="Google Shape;2034;p10"/>
          <p:cNvSpPr txBox="1"/>
          <p:nvPr>
            <p:ph idx="4" type="subTitle"/>
          </p:nvPr>
        </p:nvSpPr>
        <p:spPr>
          <a:xfrm>
            <a:off x="3347050" y="3490400"/>
            <a:ext cx="2404500" cy="68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35" name="Google Shape;2035;p10"/>
          <p:cNvSpPr txBox="1"/>
          <p:nvPr>
            <p:ph idx="5" type="subTitle"/>
          </p:nvPr>
        </p:nvSpPr>
        <p:spPr>
          <a:xfrm>
            <a:off x="5901775" y="3003350"/>
            <a:ext cx="2404500" cy="3462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sz="2000">
                <a:solidFill>
                  <a:schemeClr val="dk1"/>
                </a:solidFill>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36" name="Google Shape;2036;p10"/>
          <p:cNvSpPr txBox="1"/>
          <p:nvPr>
            <p:ph idx="6" type="subTitle"/>
          </p:nvPr>
        </p:nvSpPr>
        <p:spPr>
          <a:xfrm>
            <a:off x="5901725" y="3490400"/>
            <a:ext cx="2404500" cy="68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atin typeface="Montserrat"/>
                <a:ea typeface="Montserrat"/>
                <a:cs typeface="Montserrat"/>
                <a:sym typeface="Montserra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37" name="Google Shape;2037;p10"/>
          <p:cNvSpPr txBox="1"/>
          <p:nvPr>
            <p:ph type="ctrTitle"/>
          </p:nvPr>
        </p:nvSpPr>
        <p:spPr>
          <a:xfrm>
            <a:off x="828550" y="527175"/>
            <a:ext cx="7477800" cy="55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25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cxnSp>
        <p:nvCxnSpPr>
          <p:cNvPr id="2038" name="Google Shape;2038;p10"/>
          <p:cNvCxnSpPr/>
          <p:nvPr/>
        </p:nvCxnSpPr>
        <p:spPr>
          <a:xfrm>
            <a:off x="3196863" y="1087750"/>
            <a:ext cx="0" cy="3543900"/>
          </a:xfrm>
          <a:prstGeom prst="straightConnector1">
            <a:avLst/>
          </a:prstGeom>
          <a:noFill/>
          <a:ln cap="flat" cmpd="sng" w="9525">
            <a:solidFill>
              <a:srgbClr val="DAC6FF"/>
            </a:solidFill>
            <a:prstDash val="solid"/>
            <a:round/>
            <a:headEnd len="sm" w="sm" type="none"/>
            <a:tailEnd len="sm" w="sm" type="none"/>
          </a:ln>
        </p:spPr>
      </p:cxnSp>
      <p:cxnSp>
        <p:nvCxnSpPr>
          <p:cNvPr id="2039" name="Google Shape;2039;p10"/>
          <p:cNvCxnSpPr/>
          <p:nvPr/>
        </p:nvCxnSpPr>
        <p:spPr>
          <a:xfrm>
            <a:off x="3367825" y="1087750"/>
            <a:ext cx="0" cy="3543900"/>
          </a:xfrm>
          <a:prstGeom prst="straightConnector1">
            <a:avLst/>
          </a:prstGeom>
          <a:noFill/>
          <a:ln cap="flat" cmpd="sng" w="9525">
            <a:solidFill>
              <a:srgbClr val="DAC6FF"/>
            </a:solidFill>
            <a:prstDash val="solid"/>
            <a:round/>
            <a:headEnd len="sm" w="sm" type="none"/>
            <a:tailEnd len="sm" w="sm" type="none"/>
          </a:ln>
        </p:spPr>
      </p:cxnSp>
      <p:cxnSp>
        <p:nvCxnSpPr>
          <p:cNvPr id="2040" name="Google Shape;2040;p10"/>
          <p:cNvCxnSpPr/>
          <p:nvPr/>
        </p:nvCxnSpPr>
        <p:spPr>
          <a:xfrm>
            <a:off x="5743825" y="1087750"/>
            <a:ext cx="0" cy="3543900"/>
          </a:xfrm>
          <a:prstGeom prst="straightConnector1">
            <a:avLst/>
          </a:prstGeom>
          <a:noFill/>
          <a:ln cap="flat" cmpd="sng" w="9525">
            <a:solidFill>
              <a:srgbClr val="DAC6FF"/>
            </a:solidFill>
            <a:prstDash val="solid"/>
            <a:round/>
            <a:headEnd len="sm" w="sm" type="none"/>
            <a:tailEnd len="sm" w="sm" type="none"/>
          </a:ln>
        </p:spPr>
      </p:cxnSp>
      <p:cxnSp>
        <p:nvCxnSpPr>
          <p:cNvPr id="2041" name="Google Shape;2041;p10"/>
          <p:cNvCxnSpPr/>
          <p:nvPr/>
        </p:nvCxnSpPr>
        <p:spPr>
          <a:xfrm>
            <a:off x="5914313" y="1087750"/>
            <a:ext cx="0" cy="3543900"/>
          </a:xfrm>
          <a:prstGeom prst="straightConnector1">
            <a:avLst/>
          </a:prstGeom>
          <a:noFill/>
          <a:ln cap="flat" cmpd="sng" w="9525">
            <a:solidFill>
              <a:srgbClr val="DAC6FF"/>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5" name="Shape 6035"/>
        <p:cNvGrpSpPr/>
        <p:nvPr/>
      </p:nvGrpSpPr>
      <p:grpSpPr>
        <a:xfrm>
          <a:off x="0" y="0"/>
          <a:ext cx="0" cy="0"/>
          <a:chOff x="0" y="0"/>
          <a:chExt cx="0" cy="0"/>
        </a:xfrm>
      </p:grpSpPr>
      <p:sp>
        <p:nvSpPr>
          <p:cNvPr id="6036" name="Google Shape;6036;p33"/>
          <p:cNvSpPr txBox="1"/>
          <p:nvPr>
            <p:ph type="ctrTitle"/>
          </p:nvPr>
        </p:nvSpPr>
        <p:spPr>
          <a:xfrm>
            <a:off x="577550" y="534300"/>
            <a:ext cx="7972800" cy="104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3500"/>
              <a:t>Behind The Curtains: </a:t>
            </a:r>
            <a:r>
              <a:rPr lang="en" sz="3500">
                <a:solidFill>
                  <a:schemeClr val="accent1"/>
                </a:solidFill>
              </a:rPr>
              <a:t>The Internet</a:t>
            </a:r>
            <a:endParaRPr sz="3500">
              <a:solidFill>
                <a:schemeClr val="accent1"/>
              </a:solidFill>
            </a:endParaRPr>
          </a:p>
        </p:txBody>
      </p:sp>
      <p:sp>
        <p:nvSpPr>
          <p:cNvPr id="6037" name="Google Shape;6037;p33"/>
          <p:cNvSpPr txBox="1"/>
          <p:nvPr>
            <p:ph idx="1" type="subTitle"/>
          </p:nvPr>
        </p:nvSpPr>
        <p:spPr>
          <a:xfrm>
            <a:off x="1174375" y="1737575"/>
            <a:ext cx="4136400" cy="17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Learn all about the working of the internet, take a look at how it came to be and how to get started with </a:t>
            </a:r>
            <a:r>
              <a:rPr lang="en">
                <a:solidFill>
                  <a:schemeClr val="accent1"/>
                </a:solidFill>
              </a:rPr>
              <a:t>Web Development</a:t>
            </a:r>
            <a:endParaRPr>
              <a:solidFill>
                <a:schemeClr val="accent1"/>
              </a:solidFill>
            </a:endParaRPr>
          </a:p>
        </p:txBody>
      </p:sp>
      <p:grpSp>
        <p:nvGrpSpPr>
          <p:cNvPr id="6038" name="Google Shape;6038;p33"/>
          <p:cNvGrpSpPr/>
          <p:nvPr/>
        </p:nvGrpSpPr>
        <p:grpSpPr>
          <a:xfrm>
            <a:off x="4169795" y="4834626"/>
            <a:ext cx="769196" cy="81325"/>
            <a:chOff x="4169795" y="4834626"/>
            <a:chExt cx="769196" cy="81325"/>
          </a:xfrm>
        </p:grpSpPr>
        <p:sp>
          <p:nvSpPr>
            <p:cNvPr id="6039" name="Google Shape;6039;p33"/>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40" name="Google Shape;6040;p33"/>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41" name="Google Shape;6041;p33"/>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42" name="Google Shape;6042;p33"/>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043" name="Google Shape;6043;p33"/>
          <p:cNvSpPr/>
          <p:nvPr/>
        </p:nvSpPr>
        <p:spPr>
          <a:xfrm>
            <a:off x="735350" y="4707125"/>
            <a:ext cx="1830300" cy="326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44" name="Google Shape;6044;p33"/>
          <p:cNvGrpSpPr/>
          <p:nvPr/>
        </p:nvGrpSpPr>
        <p:grpSpPr>
          <a:xfrm>
            <a:off x="5773815" y="1737568"/>
            <a:ext cx="1945965" cy="1567986"/>
            <a:chOff x="4684216" y="3738581"/>
            <a:chExt cx="377725" cy="299640"/>
          </a:xfrm>
        </p:grpSpPr>
        <p:sp>
          <p:nvSpPr>
            <p:cNvPr id="6045" name="Google Shape;6045;p33"/>
            <p:cNvSpPr/>
            <p:nvPr/>
          </p:nvSpPr>
          <p:spPr>
            <a:xfrm>
              <a:off x="4684216" y="3738581"/>
              <a:ext cx="377725" cy="299640"/>
            </a:xfrm>
            <a:custGeom>
              <a:rect b="b" l="l" r="r" t="t"/>
              <a:pathLst>
                <a:path extrusionOk="0" h="6393" w="8059">
                  <a:moveTo>
                    <a:pt x="7389" y="263"/>
                  </a:moveTo>
                  <a:cubicBezTo>
                    <a:pt x="7612" y="263"/>
                    <a:pt x="7809" y="460"/>
                    <a:pt x="7809" y="683"/>
                  </a:cubicBezTo>
                  <a:lnTo>
                    <a:pt x="7809" y="1103"/>
                  </a:lnTo>
                  <a:lnTo>
                    <a:pt x="289" y="1103"/>
                  </a:lnTo>
                  <a:lnTo>
                    <a:pt x="289" y="683"/>
                  </a:lnTo>
                  <a:cubicBezTo>
                    <a:pt x="289" y="447"/>
                    <a:pt x="486" y="263"/>
                    <a:pt x="709" y="263"/>
                  </a:cubicBezTo>
                  <a:close/>
                  <a:moveTo>
                    <a:pt x="7809" y="1353"/>
                  </a:moveTo>
                  <a:lnTo>
                    <a:pt x="7809" y="5684"/>
                  </a:lnTo>
                  <a:cubicBezTo>
                    <a:pt x="7809" y="5920"/>
                    <a:pt x="7612" y="6117"/>
                    <a:pt x="7389" y="6117"/>
                  </a:cubicBezTo>
                  <a:lnTo>
                    <a:pt x="709" y="6117"/>
                  </a:lnTo>
                  <a:cubicBezTo>
                    <a:pt x="486" y="6117"/>
                    <a:pt x="289" y="5920"/>
                    <a:pt x="289" y="5684"/>
                  </a:cubicBezTo>
                  <a:lnTo>
                    <a:pt x="289" y="1353"/>
                  </a:lnTo>
                  <a:close/>
                  <a:moveTo>
                    <a:pt x="696" y="1"/>
                  </a:moveTo>
                  <a:cubicBezTo>
                    <a:pt x="315" y="1"/>
                    <a:pt x="0" y="303"/>
                    <a:pt x="0" y="683"/>
                  </a:cubicBezTo>
                  <a:lnTo>
                    <a:pt x="0" y="5697"/>
                  </a:lnTo>
                  <a:cubicBezTo>
                    <a:pt x="0" y="6077"/>
                    <a:pt x="315" y="6392"/>
                    <a:pt x="696" y="6392"/>
                  </a:cubicBezTo>
                  <a:lnTo>
                    <a:pt x="7376" y="6392"/>
                  </a:lnTo>
                  <a:cubicBezTo>
                    <a:pt x="7743" y="6392"/>
                    <a:pt x="8058" y="6077"/>
                    <a:pt x="8058" y="5697"/>
                  </a:cubicBezTo>
                  <a:lnTo>
                    <a:pt x="8058" y="683"/>
                  </a:lnTo>
                  <a:cubicBezTo>
                    <a:pt x="8058" y="290"/>
                    <a:pt x="7743" y="1"/>
                    <a:pt x="73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33"/>
            <p:cNvSpPr/>
            <p:nvPr/>
          </p:nvSpPr>
          <p:spPr>
            <a:xfrm>
              <a:off x="4714962" y="3763844"/>
              <a:ext cx="22826" cy="12936"/>
            </a:xfrm>
            <a:custGeom>
              <a:rect b="b" l="l" r="r" t="t"/>
              <a:pathLst>
                <a:path extrusionOk="0" h="276" w="487">
                  <a:moveTo>
                    <a:pt x="171" y="0"/>
                  </a:moveTo>
                  <a:cubicBezTo>
                    <a:pt x="105" y="0"/>
                    <a:pt x="53" y="26"/>
                    <a:pt x="40" y="92"/>
                  </a:cubicBezTo>
                  <a:cubicBezTo>
                    <a:pt x="1" y="197"/>
                    <a:pt x="66" y="276"/>
                    <a:pt x="171" y="276"/>
                  </a:cubicBezTo>
                  <a:lnTo>
                    <a:pt x="315" y="276"/>
                  </a:lnTo>
                  <a:cubicBezTo>
                    <a:pt x="381" y="276"/>
                    <a:pt x="434" y="236"/>
                    <a:pt x="447" y="171"/>
                  </a:cubicBezTo>
                  <a:cubicBezTo>
                    <a:pt x="486" y="79"/>
                    <a:pt x="394" y="0"/>
                    <a:pt x="3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7" name="Google Shape;6047;p33"/>
            <p:cNvSpPr/>
            <p:nvPr/>
          </p:nvSpPr>
          <p:spPr>
            <a:xfrm>
              <a:off x="4741396" y="3763844"/>
              <a:ext cx="22216" cy="12936"/>
            </a:xfrm>
            <a:custGeom>
              <a:rect b="b" l="l" r="r" t="t"/>
              <a:pathLst>
                <a:path extrusionOk="0" h="276" w="474">
                  <a:moveTo>
                    <a:pt x="158" y="0"/>
                  </a:moveTo>
                  <a:cubicBezTo>
                    <a:pt x="93" y="0"/>
                    <a:pt x="53" y="26"/>
                    <a:pt x="27" y="92"/>
                  </a:cubicBezTo>
                  <a:cubicBezTo>
                    <a:pt x="1" y="197"/>
                    <a:pt x="66" y="276"/>
                    <a:pt x="158" y="276"/>
                  </a:cubicBezTo>
                  <a:lnTo>
                    <a:pt x="316" y="276"/>
                  </a:lnTo>
                  <a:cubicBezTo>
                    <a:pt x="381" y="276"/>
                    <a:pt x="421" y="236"/>
                    <a:pt x="447" y="171"/>
                  </a:cubicBezTo>
                  <a:cubicBezTo>
                    <a:pt x="473" y="79"/>
                    <a:pt x="395" y="0"/>
                    <a:pt x="3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33"/>
            <p:cNvSpPr/>
            <p:nvPr/>
          </p:nvSpPr>
          <p:spPr>
            <a:xfrm>
              <a:off x="4767267" y="3763844"/>
              <a:ext cx="21560" cy="12936"/>
            </a:xfrm>
            <a:custGeom>
              <a:rect b="b" l="l" r="r" t="t"/>
              <a:pathLst>
                <a:path extrusionOk="0" h="276" w="460">
                  <a:moveTo>
                    <a:pt x="171" y="0"/>
                  </a:moveTo>
                  <a:cubicBezTo>
                    <a:pt x="105" y="0"/>
                    <a:pt x="53" y="26"/>
                    <a:pt x="39" y="92"/>
                  </a:cubicBezTo>
                  <a:cubicBezTo>
                    <a:pt x="0" y="197"/>
                    <a:pt x="66" y="276"/>
                    <a:pt x="171" y="276"/>
                  </a:cubicBezTo>
                  <a:lnTo>
                    <a:pt x="315" y="276"/>
                  </a:lnTo>
                  <a:cubicBezTo>
                    <a:pt x="381" y="276"/>
                    <a:pt x="433" y="236"/>
                    <a:pt x="446" y="171"/>
                  </a:cubicBezTo>
                  <a:cubicBezTo>
                    <a:pt x="459" y="79"/>
                    <a:pt x="394" y="0"/>
                    <a:pt x="3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33"/>
            <p:cNvSpPr/>
            <p:nvPr/>
          </p:nvSpPr>
          <p:spPr>
            <a:xfrm>
              <a:off x="4769095" y="3854910"/>
              <a:ext cx="59103" cy="116847"/>
            </a:xfrm>
            <a:custGeom>
              <a:rect b="b" l="l" r="r" t="t"/>
              <a:pathLst>
                <a:path extrusionOk="0" h="2493" w="1261">
                  <a:moveTo>
                    <a:pt x="1108" y="1"/>
                  </a:moveTo>
                  <a:cubicBezTo>
                    <a:pt x="1074" y="1"/>
                    <a:pt x="1039" y="17"/>
                    <a:pt x="1011" y="52"/>
                  </a:cubicBezTo>
                  <a:lnTo>
                    <a:pt x="40" y="1167"/>
                  </a:lnTo>
                  <a:cubicBezTo>
                    <a:pt x="0" y="1220"/>
                    <a:pt x="0" y="1285"/>
                    <a:pt x="40" y="1338"/>
                  </a:cubicBezTo>
                  <a:lnTo>
                    <a:pt x="1011" y="2454"/>
                  </a:lnTo>
                  <a:cubicBezTo>
                    <a:pt x="1050" y="2480"/>
                    <a:pt x="1077" y="2493"/>
                    <a:pt x="1116" y="2493"/>
                  </a:cubicBezTo>
                  <a:cubicBezTo>
                    <a:pt x="1142" y="2493"/>
                    <a:pt x="1182" y="2480"/>
                    <a:pt x="1195" y="2467"/>
                  </a:cubicBezTo>
                  <a:cubicBezTo>
                    <a:pt x="1247" y="2414"/>
                    <a:pt x="1260" y="2335"/>
                    <a:pt x="1208" y="2283"/>
                  </a:cubicBezTo>
                  <a:lnTo>
                    <a:pt x="315" y="1246"/>
                  </a:lnTo>
                  <a:lnTo>
                    <a:pt x="1208" y="222"/>
                  </a:lnTo>
                  <a:cubicBezTo>
                    <a:pt x="1260" y="170"/>
                    <a:pt x="1260" y="91"/>
                    <a:pt x="1195" y="39"/>
                  </a:cubicBezTo>
                  <a:cubicBezTo>
                    <a:pt x="1170" y="14"/>
                    <a:pt x="1139"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0" name="Google Shape;6050;p33"/>
            <p:cNvSpPr/>
            <p:nvPr/>
          </p:nvSpPr>
          <p:spPr>
            <a:xfrm>
              <a:off x="4919169" y="3855332"/>
              <a:ext cx="58494" cy="116425"/>
            </a:xfrm>
            <a:custGeom>
              <a:rect b="b" l="l" r="r" t="t"/>
              <a:pathLst>
                <a:path extrusionOk="0" h="2484" w="1248">
                  <a:moveTo>
                    <a:pt x="132" y="0"/>
                  </a:moveTo>
                  <a:cubicBezTo>
                    <a:pt x="106" y="0"/>
                    <a:pt x="82" y="9"/>
                    <a:pt x="66" y="30"/>
                  </a:cubicBezTo>
                  <a:cubicBezTo>
                    <a:pt x="14" y="82"/>
                    <a:pt x="1" y="161"/>
                    <a:pt x="40" y="213"/>
                  </a:cubicBezTo>
                  <a:lnTo>
                    <a:pt x="946" y="1237"/>
                  </a:lnTo>
                  <a:lnTo>
                    <a:pt x="40" y="2274"/>
                  </a:lnTo>
                  <a:cubicBezTo>
                    <a:pt x="1" y="2326"/>
                    <a:pt x="1" y="2405"/>
                    <a:pt x="66" y="2458"/>
                  </a:cubicBezTo>
                  <a:cubicBezTo>
                    <a:pt x="92" y="2471"/>
                    <a:pt x="106" y="2484"/>
                    <a:pt x="145" y="2484"/>
                  </a:cubicBezTo>
                  <a:cubicBezTo>
                    <a:pt x="171" y="2484"/>
                    <a:pt x="211" y="2471"/>
                    <a:pt x="237" y="2445"/>
                  </a:cubicBezTo>
                  <a:lnTo>
                    <a:pt x="1208" y="1329"/>
                  </a:lnTo>
                  <a:cubicBezTo>
                    <a:pt x="1247" y="1276"/>
                    <a:pt x="1247" y="1211"/>
                    <a:pt x="1208" y="1158"/>
                  </a:cubicBezTo>
                  <a:lnTo>
                    <a:pt x="237" y="43"/>
                  </a:lnTo>
                  <a:cubicBezTo>
                    <a:pt x="213" y="19"/>
                    <a:pt x="171" y="0"/>
                    <a:pt x="1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1" name="Google Shape;6051;p33"/>
            <p:cNvSpPr/>
            <p:nvPr/>
          </p:nvSpPr>
          <p:spPr>
            <a:xfrm>
              <a:off x="4840430" y="3848583"/>
              <a:ext cx="66509" cy="136110"/>
            </a:xfrm>
            <a:custGeom>
              <a:rect b="b" l="l" r="r" t="t"/>
              <a:pathLst>
                <a:path extrusionOk="0" h="2904" w="1419">
                  <a:moveTo>
                    <a:pt x="1257" y="1"/>
                  </a:moveTo>
                  <a:cubicBezTo>
                    <a:pt x="1208" y="1"/>
                    <a:pt x="1162" y="34"/>
                    <a:pt x="1143" y="82"/>
                  </a:cubicBezTo>
                  <a:lnTo>
                    <a:pt x="27" y="2720"/>
                  </a:lnTo>
                  <a:cubicBezTo>
                    <a:pt x="1" y="2785"/>
                    <a:pt x="27" y="2864"/>
                    <a:pt x="93" y="2877"/>
                  </a:cubicBezTo>
                  <a:cubicBezTo>
                    <a:pt x="119" y="2877"/>
                    <a:pt x="132" y="2903"/>
                    <a:pt x="145" y="2903"/>
                  </a:cubicBezTo>
                  <a:cubicBezTo>
                    <a:pt x="198" y="2903"/>
                    <a:pt x="250" y="2864"/>
                    <a:pt x="263" y="2812"/>
                  </a:cubicBezTo>
                  <a:lnTo>
                    <a:pt x="1379" y="174"/>
                  </a:lnTo>
                  <a:cubicBezTo>
                    <a:pt x="1418" y="121"/>
                    <a:pt x="1379" y="42"/>
                    <a:pt x="1313" y="16"/>
                  </a:cubicBezTo>
                  <a:cubicBezTo>
                    <a:pt x="1295" y="5"/>
                    <a:pt x="1276" y="1"/>
                    <a:pt x="12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6" name="Shape 6266"/>
        <p:cNvGrpSpPr/>
        <p:nvPr/>
      </p:nvGrpSpPr>
      <p:grpSpPr>
        <a:xfrm>
          <a:off x="0" y="0"/>
          <a:ext cx="0" cy="0"/>
          <a:chOff x="0" y="0"/>
          <a:chExt cx="0" cy="0"/>
        </a:xfrm>
      </p:grpSpPr>
      <p:sp>
        <p:nvSpPr>
          <p:cNvPr id="6267" name="Google Shape;6267;p42"/>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8" name="Google Shape;6268;p42"/>
          <p:cNvSpPr txBox="1"/>
          <p:nvPr>
            <p:ph idx="1" type="subTitle"/>
          </p:nvPr>
        </p:nvSpPr>
        <p:spPr>
          <a:xfrm>
            <a:off x="714300" y="519250"/>
            <a:ext cx="78252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Routers, Modems and…Telephones?</a:t>
            </a:r>
            <a:endParaRPr sz="3000"/>
          </a:p>
        </p:txBody>
      </p:sp>
      <p:grpSp>
        <p:nvGrpSpPr>
          <p:cNvPr id="6269" name="Google Shape;6269;p42"/>
          <p:cNvGrpSpPr/>
          <p:nvPr/>
        </p:nvGrpSpPr>
        <p:grpSpPr>
          <a:xfrm>
            <a:off x="4169795" y="4834626"/>
            <a:ext cx="769196" cy="81325"/>
            <a:chOff x="4169795" y="4834626"/>
            <a:chExt cx="769196" cy="81325"/>
          </a:xfrm>
        </p:grpSpPr>
        <p:sp>
          <p:nvSpPr>
            <p:cNvPr id="6270" name="Google Shape;6270;p42"/>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1" name="Google Shape;6271;p42"/>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2" name="Google Shape;6272;p42"/>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3" name="Google Shape;6273;p42"/>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74" name="Google Shape;6274;p42"/>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5" name="Google Shape;6275;p42"/>
          <p:cNvSpPr txBox="1"/>
          <p:nvPr>
            <p:ph idx="1" type="subTitle"/>
          </p:nvPr>
        </p:nvSpPr>
        <p:spPr>
          <a:xfrm>
            <a:off x="777400" y="1095000"/>
            <a:ext cx="34974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1300"/>
              <a:t>A Network of networks</a:t>
            </a:r>
            <a:endParaRPr sz="1100"/>
          </a:p>
        </p:txBody>
      </p:sp>
      <p:sp>
        <p:nvSpPr>
          <p:cNvPr id="6276" name="Google Shape;6276;p42"/>
          <p:cNvSpPr txBox="1"/>
          <p:nvPr/>
        </p:nvSpPr>
        <p:spPr>
          <a:xfrm>
            <a:off x="4341375" y="1703275"/>
            <a:ext cx="3931800" cy="668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We’ve seen a few computers being connected</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What about a 100? Thousands?</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Full suitcase → what would you do?</a:t>
            </a:r>
            <a:endParaRPr sz="11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p:txBody>
      </p:sp>
      <p:sp>
        <p:nvSpPr>
          <p:cNvPr id="6277" name="Google Shape;6277;p42"/>
          <p:cNvSpPr txBox="1"/>
          <p:nvPr/>
        </p:nvSpPr>
        <p:spPr>
          <a:xfrm>
            <a:off x="4341375" y="2600300"/>
            <a:ext cx="3931800" cy="123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Let another suitcase carry the load and take both</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Similarly multiple routers can be </a:t>
            </a:r>
            <a:r>
              <a:rPr lang="en" sz="1100">
                <a:solidFill>
                  <a:schemeClr val="dk2"/>
                </a:solidFill>
                <a:latin typeface="Montserrat"/>
                <a:ea typeface="Montserrat"/>
                <a:cs typeface="Montserrat"/>
                <a:sym typeface="Montserrat"/>
              </a:rPr>
              <a:t>assigned</a:t>
            </a:r>
            <a:r>
              <a:rPr lang="en" sz="1100">
                <a:solidFill>
                  <a:schemeClr val="dk2"/>
                </a:solidFill>
                <a:latin typeface="Montserrat"/>
                <a:ea typeface="Montserrat"/>
                <a:cs typeface="Montserrat"/>
                <a:sym typeface="Montserrat"/>
              </a:rPr>
              <a:t> to take the load of many devices</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Routers are computers too </a:t>
            </a:r>
            <a:r>
              <a:rPr lang="en" sz="1100">
                <a:solidFill>
                  <a:schemeClr val="dk2"/>
                </a:solidFill>
                <a:latin typeface="Montserrat"/>
                <a:ea typeface="Montserrat"/>
                <a:cs typeface="Montserrat"/>
                <a:sym typeface="Montserrat"/>
              </a:rPr>
              <a:t>→ can we connect them?</a:t>
            </a:r>
            <a:endParaRPr sz="11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p:txBody>
      </p:sp>
      <p:pic>
        <p:nvPicPr>
          <p:cNvPr id="6278" name="Google Shape;6278;p42"/>
          <p:cNvPicPr preferRelativeResize="0"/>
          <p:nvPr/>
        </p:nvPicPr>
        <p:blipFill>
          <a:blip r:embed="rId3">
            <a:alphaModFix/>
          </a:blip>
          <a:stretch>
            <a:fillRect/>
          </a:stretch>
        </p:blipFill>
        <p:spPr>
          <a:xfrm>
            <a:off x="1112250" y="1717863"/>
            <a:ext cx="2425550" cy="2275975"/>
          </a:xfrm>
          <a:prstGeom prst="rect">
            <a:avLst/>
          </a:prstGeom>
          <a:noFill/>
          <a:ln>
            <a:noFill/>
          </a:ln>
        </p:spPr>
      </p:pic>
      <p:pic>
        <p:nvPicPr>
          <p:cNvPr id="6279" name="Google Shape;6279;p42"/>
          <p:cNvPicPr preferRelativeResize="0"/>
          <p:nvPr/>
        </p:nvPicPr>
        <p:blipFill>
          <a:blip r:embed="rId4">
            <a:alphaModFix/>
          </a:blip>
          <a:stretch>
            <a:fillRect/>
          </a:stretch>
        </p:blipFill>
        <p:spPr>
          <a:xfrm>
            <a:off x="1091788" y="1622613"/>
            <a:ext cx="2466475" cy="246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7"/>
                                        </p:tgtEl>
                                        <p:attrNameLst>
                                          <p:attrName>style.visibility</p:attrName>
                                        </p:attrNameLst>
                                      </p:cBhvr>
                                      <p:to>
                                        <p:strVal val="visible"/>
                                      </p:to>
                                    </p:set>
                                    <p:animEffect filter="fade" transition="in">
                                      <p:cBhvr>
                                        <p:cTn dur="500"/>
                                        <p:tgtEl>
                                          <p:spTgt spid="6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279"/>
                                        </p:tgtEl>
                                      </p:cBhvr>
                                    </p:animEffect>
                                    <p:set>
                                      <p:cBhvr>
                                        <p:cTn dur="1" fill="hold">
                                          <p:stCondLst>
                                            <p:cond delay="1000"/>
                                          </p:stCondLst>
                                        </p:cTn>
                                        <p:tgtEl>
                                          <p:spTgt spid="627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78"/>
                                        </p:tgtEl>
                                        <p:attrNameLst>
                                          <p:attrName>style.visibility</p:attrName>
                                        </p:attrNameLst>
                                      </p:cBhvr>
                                      <p:to>
                                        <p:strVal val="visible"/>
                                      </p:to>
                                    </p:set>
                                    <p:animEffect filter="fade" transition="in">
                                      <p:cBhvr>
                                        <p:cTn dur="500"/>
                                        <p:tgtEl>
                                          <p:spTgt spid="6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3" name="Shape 6283"/>
        <p:cNvGrpSpPr/>
        <p:nvPr/>
      </p:nvGrpSpPr>
      <p:grpSpPr>
        <a:xfrm>
          <a:off x="0" y="0"/>
          <a:ext cx="0" cy="0"/>
          <a:chOff x="0" y="0"/>
          <a:chExt cx="0" cy="0"/>
        </a:xfrm>
      </p:grpSpPr>
      <p:sp>
        <p:nvSpPr>
          <p:cNvPr id="6284" name="Google Shape;6284;p43"/>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5" name="Google Shape;6285;p43"/>
          <p:cNvSpPr txBox="1"/>
          <p:nvPr/>
        </p:nvSpPr>
        <p:spPr>
          <a:xfrm>
            <a:off x="4846050" y="3347850"/>
            <a:ext cx="1087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Montserrat"/>
                <a:ea typeface="Montserrat"/>
                <a:cs typeface="Montserrat"/>
                <a:sym typeface="Montserrat"/>
              </a:rPr>
              <a:t>Modems</a:t>
            </a:r>
            <a:endParaRPr sz="1300"/>
          </a:p>
        </p:txBody>
      </p:sp>
      <p:grpSp>
        <p:nvGrpSpPr>
          <p:cNvPr id="6286" name="Google Shape;6286;p43"/>
          <p:cNvGrpSpPr/>
          <p:nvPr/>
        </p:nvGrpSpPr>
        <p:grpSpPr>
          <a:xfrm>
            <a:off x="5272150" y="3419329"/>
            <a:ext cx="235427" cy="235427"/>
            <a:chOff x="892750" y="4993750"/>
            <a:chExt cx="483125" cy="483125"/>
          </a:xfrm>
        </p:grpSpPr>
        <p:sp>
          <p:nvSpPr>
            <p:cNvPr id="6287" name="Google Shape;6287;p43"/>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288" name="Google Shape;6288;p43"/>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289" name="Google Shape;6289;p43"/>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sp>
        <p:nvSpPr>
          <p:cNvPr id="6290" name="Google Shape;6290;p43"/>
          <p:cNvSpPr txBox="1"/>
          <p:nvPr>
            <p:ph idx="1" type="subTitle"/>
          </p:nvPr>
        </p:nvSpPr>
        <p:spPr>
          <a:xfrm>
            <a:off x="714300" y="519250"/>
            <a:ext cx="78252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Routers, Modems and…Telephones?</a:t>
            </a:r>
            <a:endParaRPr sz="3000"/>
          </a:p>
        </p:txBody>
      </p:sp>
      <p:grpSp>
        <p:nvGrpSpPr>
          <p:cNvPr id="6291" name="Google Shape;6291;p43"/>
          <p:cNvGrpSpPr/>
          <p:nvPr/>
        </p:nvGrpSpPr>
        <p:grpSpPr>
          <a:xfrm>
            <a:off x="4169795" y="4834626"/>
            <a:ext cx="769196" cy="81325"/>
            <a:chOff x="4169795" y="4834626"/>
            <a:chExt cx="769196" cy="81325"/>
          </a:xfrm>
        </p:grpSpPr>
        <p:sp>
          <p:nvSpPr>
            <p:cNvPr id="6292" name="Google Shape;6292;p43"/>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3" name="Google Shape;6293;p43"/>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4" name="Google Shape;6294;p43"/>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5" name="Google Shape;6295;p43"/>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96" name="Google Shape;6296;p43"/>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7" name="Google Shape;6297;p43"/>
          <p:cNvSpPr txBox="1"/>
          <p:nvPr>
            <p:ph idx="1" type="subTitle"/>
          </p:nvPr>
        </p:nvSpPr>
        <p:spPr>
          <a:xfrm>
            <a:off x="777400" y="1095000"/>
            <a:ext cx="34974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1300"/>
              <a:t>Modems</a:t>
            </a:r>
            <a:endParaRPr sz="1100"/>
          </a:p>
        </p:txBody>
      </p:sp>
      <p:sp>
        <p:nvSpPr>
          <p:cNvPr id="6298" name="Google Shape;6298;p43"/>
          <p:cNvSpPr txBox="1"/>
          <p:nvPr/>
        </p:nvSpPr>
        <p:spPr>
          <a:xfrm>
            <a:off x="4341375" y="1703275"/>
            <a:ext cx="3931800" cy="953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Almost</a:t>
            </a:r>
            <a:r>
              <a:rPr lang="en" sz="1100">
                <a:solidFill>
                  <a:schemeClr val="dk2"/>
                </a:solidFill>
                <a:latin typeface="Montserrat"/>
                <a:ea typeface="Montserrat"/>
                <a:cs typeface="Montserrat"/>
                <a:sym typeface="Montserrat"/>
              </a:rPr>
              <a:t> there → something’s still missing</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It’s all been local till now, what about reaching the rest of the world?</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There’s already </a:t>
            </a:r>
            <a:r>
              <a:rPr lang="en" sz="1100">
                <a:solidFill>
                  <a:schemeClr val="dk2"/>
                </a:solidFill>
                <a:latin typeface="Montserrat"/>
                <a:ea typeface="Montserrat"/>
                <a:cs typeface="Montserrat"/>
                <a:sym typeface="Montserrat"/>
              </a:rPr>
              <a:t>something</a:t>
            </a:r>
            <a:r>
              <a:rPr lang="en" sz="1100">
                <a:solidFill>
                  <a:schemeClr val="dk2"/>
                </a:solidFill>
                <a:latin typeface="Montserrat"/>
                <a:ea typeface="Montserrat"/>
                <a:cs typeface="Montserrat"/>
                <a:sym typeface="Montserrat"/>
              </a:rPr>
              <a:t> that lets us connect to the rest of the world</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p:txBody>
      </p:sp>
      <p:pic>
        <p:nvPicPr>
          <p:cNvPr id="6299" name="Google Shape;6299;p43"/>
          <p:cNvPicPr preferRelativeResize="0"/>
          <p:nvPr/>
        </p:nvPicPr>
        <p:blipFill>
          <a:blip r:embed="rId3">
            <a:alphaModFix/>
          </a:blip>
          <a:stretch>
            <a:fillRect/>
          </a:stretch>
        </p:blipFill>
        <p:spPr>
          <a:xfrm>
            <a:off x="1070475" y="1723225"/>
            <a:ext cx="2683366" cy="1564200"/>
          </a:xfrm>
          <a:prstGeom prst="rect">
            <a:avLst/>
          </a:prstGeom>
          <a:noFill/>
          <a:ln>
            <a:noFill/>
          </a:ln>
        </p:spPr>
      </p:pic>
      <p:sp>
        <p:nvSpPr>
          <p:cNvPr id="6300" name="Google Shape;6300;p43"/>
          <p:cNvSpPr/>
          <p:nvPr/>
        </p:nvSpPr>
        <p:spPr>
          <a:xfrm>
            <a:off x="3680400" y="3446279"/>
            <a:ext cx="1336500" cy="41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Computers</a:t>
            </a:r>
            <a:endParaRPr/>
          </a:p>
        </p:txBody>
      </p:sp>
      <p:sp>
        <p:nvSpPr>
          <p:cNvPr id="6301" name="Google Shape;6301;p43"/>
          <p:cNvSpPr/>
          <p:nvPr/>
        </p:nvSpPr>
        <p:spPr>
          <a:xfrm>
            <a:off x="5762913" y="3446279"/>
            <a:ext cx="1336500" cy="41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Telephone Lines</a:t>
            </a:r>
            <a:endParaRPr sz="1300"/>
          </a:p>
        </p:txBody>
      </p:sp>
      <p:cxnSp>
        <p:nvCxnSpPr>
          <p:cNvPr id="6302" name="Google Shape;6302;p43"/>
          <p:cNvCxnSpPr>
            <a:stCxn id="6300" idx="3"/>
          </p:cNvCxnSpPr>
          <p:nvPr/>
        </p:nvCxnSpPr>
        <p:spPr>
          <a:xfrm>
            <a:off x="5016900" y="3654629"/>
            <a:ext cx="746100" cy="0"/>
          </a:xfrm>
          <a:prstGeom prst="straightConnector1">
            <a:avLst/>
          </a:prstGeom>
          <a:noFill/>
          <a:ln cap="flat" cmpd="sng" w="9525">
            <a:solidFill>
              <a:schemeClr val="dk2"/>
            </a:solidFill>
            <a:prstDash val="solid"/>
            <a:round/>
            <a:headEnd len="med" w="med" type="none"/>
            <a:tailEnd len="med" w="med" type="triangle"/>
          </a:ln>
        </p:spPr>
      </p:cxnSp>
      <p:sp>
        <p:nvSpPr>
          <p:cNvPr id="6303" name="Google Shape;6303;p43"/>
          <p:cNvSpPr/>
          <p:nvPr/>
        </p:nvSpPr>
        <p:spPr>
          <a:xfrm>
            <a:off x="7692996" y="3269557"/>
            <a:ext cx="770309" cy="770150"/>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cxnSp>
        <p:nvCxnSpPr>
          <p:cNvPr id="6304" name="Google Shape;6304;p43"/>
          <p:cNvCxnSpPr>
            <a:stCxn id="6301" idx="3"/>
          </p:cNvCxnSpPr>
          <p:nvPr/>
        </p:nvCxnSpPr>
        <p:spPr>
          <a:xfrm flipH="1" rot="10800000">
            <a:off x="7099413" y="3287429"/>
            <a:ext cx="890100" cy="367200"/>
          </a:xfrm>
          <a:prstGeom prst="straightConnector1">
            <a:avLst/>
          </a:prstGeom>
          <a:noFill/>
          <a:ln cap="flat" cmpd="sng" w="9525">
            <a:solidFill>
              <a:schemeClr val="dk2"/>
            </a:solidFill>
            <a:prstDash val="solid"/>
            <a:round/>
            <a:headEnd len="med" w="med" type="none"/>
            <a:tailEnd len="med" w="med" type="stealth"/>
          </a:ln>
        </p:spPr>
      </p:cxnSp>
      <p:cxnSp>
        <p:nvCxnSpPr>
          <p:cNvPr id="6305" name="Google Shape;6305;p43"/>
          <p:cNvCxnSpPr>
            <a:stCxn id="6301" idx="3"/>
          </p:cNvCxnSpPr>
          <p:nvPr/>
        </p:nvCxnSpPr>
        <p:spPr>
          <a:xfrm>
            <a:off x="7099413" y="3654629"/>
            <a:ext cx="830400" cy="339600"/>
          </a:xfrm>
          <a:prstGeom prst="straightConnector1">
            <a:avLst/>
          </a:prstGeom>
          <a:noFill/>
          <a:ln cap="flat" cmpd="sng" w="9525">
            <a:solidFill>
              <a:schemeClr val="dk2"/>
            </a:solidFill>
            <a:prstDash val="solid"/>
            <a:round/>
            <a:headEnd len="med" w="med" type="none"/>
            <a:tailEnd len="med" w="med" type="stealth"/>
          </a:ln>
        </p:spPr>
      </p:cxnSp>
      <p:cxnSp>
        <p:nvCxnSpPr>
          <p:cNvPr id="6306" name="Google Shape;6306;p43"/>
          <p:cNvCxnSpPr>
            <a:stCxn id="6301" idx="3"/>
          </p:cNvCxnSpPr>
          <p:nvPr/>
        </p:nvCxnSpPr>
        <p:spPr>
          <a:xfrm>
            <a:off x="7099413" y="3654629"/>
            <a:ext cx="631200" cy="9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9"/>
                                        </p:tgtEl>
                                        <p:attrNameLst>
                                          <p:attrName>style.visibility</p:attrName>
                                        </p:attrNameLst>
                                      </p:cBhvr>
                                      <p:to>
                                        <p:strVal val="visible"/>
                                      </p:to>
                                    </p:set>
                                    <p:animEffect filter="fade" transition="in">
                                      <p:cBhvr>
                                        <p:cTn dur="1000"/>
                                        <p:tgtEl>
                                          <p:spTgt spid="6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1"/>
                                        </p:tgtEl>
                                        <p:attrNameLst>
                                          <p:attrName>style.visibility</p:attrName>
                                        </p:attrNameLst>
                                      </p:cBhvr>
                                      <p:to>
                                        <p:strVal val="visible"/>
                                      </p:to>
                                    </p:set>
                                    <p:animEffect filter="fade" transition="in">
                                      <p:cBhvr>
                                        <p:cTn dur="1000"/>
                                        <p:tgtEl>
                                          <p:spTgt spid="6301"/>
                                        </p:tgtEl>
                                      </p:cBhvr>
                                    </p:animEffect>
                                  </p:childTnLst>
                                </p:cTn>
                              </p:par>
                              <p:par>
                                <p:cTn fill="hold" nodeType="withEffect" presetClass="entr" presetID="10" presetSubtype="0">
                                  <p:stCondLst>
                                    <p:cond delay="0"/>
                                  </p:stCondLst>
                                  <p:childTnLst>
                                    <p:set>
                                      <p:cBhvr>
                                        <p:cTn dur="1" fill="hold">
                                          <p:stCondLst>
                                            <p:cond delay="0"/>
                                          </p:stCondLst>
                                        </p:cTn>
                                        <p:tgtEl>
                                          <p:spTgt spid="6302"/>
                                        </p:tgtEl>
                                        <p:attrNameLst>
                                          <p:attrName>style.visibility</p:attrName>
                                        </p:attrNameLst>
                                      </p:cBhvr>
                                      <p:to>
                                        <p:strVal val="visible"/>
                                      </p:to>
                                    </p:set>
                                    <p:animEffect filter="fade" transition="in">
                                      <p:cBhvr>
                                        <p:cTn dur="1000"/>
                                        <p:tgtEl>
                                          <p:spTgt spid="6302"/>
                                        </p:tgtEl>
                                      </p:cBhvr>
                                    </p:animEffect>
                                  </p:childTnLst>
                                </p:cTn>
                              </p:par>
                              <p:par>
                                <p:cTn fill="hold" nodeType="withEffect" presetClass="entr" presetID="10" presetSubtype="0">
                                  <p:stCondLst>
                                    <p:cond delay="0"/>
                                  </p:stCondLst>
                                  <p:childTnLst>
                                    <p:set>
                                      <p:cBhvr>
                                        <p:cTn dur="1" fill="hold">
                                          <p:stCondLst>
                                            <p:cond delay="0"/>
                                          </p:stCondLst>
                                        </p:cTn>
                                        <p:tgtEl>
                                          <p:spTgt spid="6303"/>
                                        </p:tgtEl>
                                        <p:attrNameLst>
                                          <p:attrName>style.visibility</p:attrName>
                                        </p:attrNameLst>
                                      </p:cBhvr>
                                      <p:to>
                                        <p:strVal val="visible"/>
                                      </p:to>
                                    </p:set>
                                    <p:animEffect filter="fade" transition="in">
                                      <p:cBhvr>
                                        <p:cTn dur="1000"/>
                                        <p:tgtEl>
                                          <p:spTgt spid="6303"/>
                                        </p:tgtEl>
                                      </p:cBhvr>
                                    </p:animEffect>
                                  </p:childTnLst>
                                </p:cTn>
                              </p:par>
                              <p:par>
                                <p:cTn fill="hold" nodeType="withEffect" presetClass="entr" presetID="10" presetSubtype="0">
                                  <p:stCondLst>
                                    <p:cond delay="0"/>
                                  </p:stCondLst>
                                  <p:childTnLst>
                                    <p:set>
                                      <p:cBhvr>
                                        <p:cTn dur="1" fill="hold">
                                          <p:stCondLst>
                                            <p:cond delay="0"/>
                                          </p:stCondLst>
                                        </p:cTn>
                                        <p:tgtEl>
                                          <p:spTgt spid="6304"/>
                                        </p:tgtEl>
                                        <p:attrNameLst>
                                          <p:attrName>style.visibility</p:attrName>
                                        </p:attrNameLst>
                                      </p:cBhvr>
                                      <p:to>
                                        <p:strVal val="visible"/>
                                      </p:to>
                                    </p:set>
                                    <p:animEffect filter="fade" transition="in">
                                      <p:cBhvr>
                                        <p:cTn dur="1000"/>
                                        <p:tgtEl>
                                          <p:spTgt spid="6304"/>
                                        </p:tgtEl>
                                      </p:cBhvr>
                                    </p:animEffect>
                                  </p:childTnLst>
                                </p:cTn>
                              </p:par>
                              <p:par>
                                <p:cTn fill="hold" nodeType="withEffect" presetClass="entr" presetID="10" presetSubtype="0">
                                  <p:stCondLst>
                                    <p:cond delay="0"/>
                                  </p:stCondLst>
                                  <p:childTnLst>
                                    <p:set>
                                      <p:cBhvr>
                                        <p:cTn dur="1" fill="hold">
                                          <p:stCondLst>
                                            <p:cond delay="0"/>
                                          </p:stCondLst>
                                        </p:cTn>
                                        <p:tgtEl>
                                          <p:spTgt spid="6305"/>
                                        </p:tgtEl>
                                        <p:attrNameLst>
                                          <p:attrName>style.visibility</p:attrName>
                                        </p:attrNameLst>
                                      </p:cBhvr>
                                      <p:to>
                                        <p:strVal val="visible"/>
                                      </p:to>
                                    </p:set>
                                    <p:animEffect filter="fade" transition="in">
                                      <p:cBhvr>
                                        <p:cTn dur="1000"/>
                                        <p:tgtEl>
                                          <p:spTgt spid="6305"/>
                                        </p:tgtEl>
                                      </p:cBhvr>
                                    </p:animEffect>
                                  </p:childTnLst>
                                </p:cTn>
                              </p:par>
                              <p:par>
                                <p:cTn fill="hold" nodeType="withEffect" presetClass="entr" presetID="10" presetSubtype="0">
                                  <p:stCondLst>
                                    <p:cond delay="0"/>
                                  </p:stCondLst>
                                  <p:childTnLst>
                                    <p:set>
                                      <p:cBhvr>
                                        <p:cTn dur="1" fill="hold">
                                          <p:stCondLst>
                                            <p:cond delay="0"/>
                                          </p:stCondLst>
                                        </p:cTn>
                                        <p:tgtEl>
                                          <p:spTgt spid="6306"/>
                                        </p:tgtEl>
                                        <p:attrNameLst>
                                          <p:attrName>style.visibility</p:attrName>
                                        </p:attrNameLst>
                                      </p:cBhvr>
                                      <p:to>
                                        <p:strVal val="visible"/>
                                      </p:to>
                                    </p:set>
                                    <p:animEffect filter="fade" transition="in">
                                      <p:cBhvr>
                                        <p:cTn dur="1000"/>
                                        <p:tgtEl>
                                          <p:spTgt spid="6306"/>
                                        </p:tgtEl>
                                      </p:cBhvr>
                                    </p:animEffect>
                                  </p:childTnLst>
                                </p:cTn>
                              </p:par>
                              <p:par>
                                <p:cTn fill="hold" nodeType="withEffect" presetClass="entr" presetID="10" presetSubtype="0">
                                  <p:stCondLst>
                                    <p:cond delay="0"/>
                                  </p:stCondLst>
                                  <p:childTnLst>
                                    <p:set>
                                      <p:cBhvr>
                                        <p:cTn dur="1" fill="hold">
                                          <p:stCondLst>
                                            <p:cond delay="0"/>
                                          </p:stCondLst>
                                        </p:cTn>
                                        <p:tgtEl>
                                          <p:spTgt spid="6286"/>
                                        </p:tgtEl>
                                        <p:attrNameLst>
                                          <p:attrName>style.visibility</p:attrName>
                                        </p:attrNameLst>
                                      </p:cBhvr>
                                      <p:to>
                                        <p:strVal val="visible"/>
                                      </p:to>
                                    </p:set>
                                    <p:animEffect filter="fade" transition="in">
                                      <p:cBhvr>
                                        <p:cTn dur="1000"/>
                                        <p:tgtEl>
                                          <p:spTgt spid="6286"/>
                                        </p:tgtEl>
                                      </p:cBhvr>
                                    </p:animEffect>
                                  </p:childTnLst>
                                </p:cTn>
                              </p:par>
                              <p:par>
                                <p:cTn fill="hold" nodeType="withEffect" presetClass="entr" presetID="10" presetSubtype="0">
                                  <p:stCondLst>
                                    <p:cond delay="0"/>
                                  </p:stCondLst>
                                  <p:childTnLst>
                                    <p:set>
                                      <p:cBhvr>
                                        <p:cTn dur="1" fill="hold">
                                          <p:stCondLst>
                                            <p:cond delay="0"/>
                                          </p:stCondLst>
                                        </p:cTn>
                                        <p:tgtEl>
                                          <p:spTgt spid="6300"/>
                                        </p:tgtEl>
                                        <p:attrNameLst>
                                          <p:attrName>style.visibility</p:attrName>
                                        </p:attrNameLst>
                                      </p:cBhvr>
                                      <p:to>
                                        <p:strVal val="visible"/>
                                      </p:to>
                                    </p:set>
                                    <p:animEffect filter="fade" transition="in">
                                      <p:cBhvr>
                                        <p:cTn dur="1000"/>
                                        <p:tgtEl>
                                          <p:spTgt spid="6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286"/>
                                        </p:tgtEl>
                                      </p:cBhvr>
                                    </p:animEffect>
                                    <p:set>
                                      <p:cBhvr>
                                        <p:cTn dur="1" fill="hold">
                                          <p:stCondLst>
                                            <p:cond delay="1000"/>
                                          </p:stCondLst>
                                        </p:cTn>
                                        <p:tgtEl>
                                          <p:spTgt spid="628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85"/>
                                        </p:tgtEl>
                                        <p:attrNameLst>
                                          <p:attrName>style.visibility</p:attrName>
                                        </p:attrNameLst>
                                      </p:cBhvr>
                                      <p:to>
                                        <p:strVal val="visible"/>
                                      </p:to>
                                    </p:set>
                                    <p:animEffect filter="fade" transition="in">
                                      <p:cBhvr>
                                        <p:cTn dur="1000"/>
                                        <p:tgtEl>
                                          <p:spTgt spid="6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0" name="Shape 6310"/>
        <p:cNvGrpSpPr/>
        <p:nvPr/>
      </p:nvGrpSpPr>
      <p:grpSpPr>
        <a:xfrm>
          <a:off x="0" y="0"/>
          <a:ext cx="0" cy="0"/>
          <a:chOff x="0" y="0"/>
          <a:chExt cx="0" cy="0"/>
        </a:xfrm>
      </p:grpSpPr>
      <p:sp>
        <p:nvSpPr>
          <p:cNvPr id="6311" name="Google Shape;6311;p44"/>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44"/>
          <p:cNvSpPr txBox="1"/>
          <p:nvPr>
            <p:ph idx="1" type="subTitle"/>
          </p:nvPr>
        </p:nvSpPr>
        <p:spPr>
          <a:xfrm>
            <a:off x="714300" y="519250"/>
            <a:ext cx="78252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ISPs – The Google Maps for data</a:t>
            </a:r>
            <a:endParaRPr sz="3000"/>
          </a:p>
        </p:txBody>
      </p:sp>
      <p:grpSp>
        <p:nvGrpSpPr>
          <p:cNvPr id="6313" name="Google Shape;6313;p44"/>
          <p:cNvGrpSpPr/>
          <p:nvPr/>
        </p:nvGrpSpPr>
        <p:grpSpPr>
          <a:xfrm>
            <a:off x="4169795" y="4834626"/>
            <a:ext cx="769196" cy="81325"/>
            <a:chOff x="4169795" y="4834626"/>
            <a:chExt cx="769196" cy="81325"/>
          </a:xfrm>
        </p:grpSpPr>
        <p:sp>
          <p:nvSpPr>
            <p:cNvPr id="6314" name="Google Shape;6314;p44"/>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5" name="Google Shape;6315;p44"/>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6" name="Google Shape;6316;p44"/>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7" name="Google Shape;6317;p44"/>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18" name="Google Shape;6318;p44"/>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9" name="Google Shape;6319;p44"/>
          <p:cNvSpPr txBox="1"/>
          <p:nvPr/>
        </p:nvSpPr>
        <p:spPr>
          <a:xfrm>
            <a:off x="1778775" y="2226000"/>
            <a:ext cx="1087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Montserrat"/>
                <a:ea typeface="Montserrat"/>
                <a:cs typeface="Montserrat"/>
                <a:sym typeface="Montserrat"/>
              </a:rPr>
              <a:t>Modems</a:t>
            </a:r>
            <a:endParaRPr sz="1300"/>
          </a:p>
        </p:txBody>
      </p:sp>
      <p:sp>
        <p:nvSpPr>
          <p:cNvPr id="6320" name="Google Shape;6320;p44"/>
          <p:cNvSpPr txBox="1"/>
          <p:nvPr>
            <p:ph idx="1" type="subTitle"/>
          </p:nvPr>
        </p:nvSpPr>
        <p:spPr>
          <a:xfrm>
            <a:off x="777400" y="1095000"/>
            <a:ext cx="34974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1300"/>
              <a:t>Internet Service Providers</a:t>
            </a:r>
            <a:endParaRPr sz="1100"/>
          </a:p>
        </p:txBody>
      </p:sp>
      <p:sp>
        <p:nvSpPr>
          <p:cNvPr id="6321" name="Google Shape;6321;p44"/>
          <p:cNvSpPr txBox="1"/>
          <p:nvPr/>
        </p:nvSpPr>
        <p:spPr>
          <a:xfrm>
            <a:off x="4341375" y="1703275"/>
            <a:ext cx="3931800" cy="953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A company that manages routers that themselves are linked </a:t>
            </a:r>
            <a:r>
              <a:rPr lang="en" sz="1100">
                <a:solidFill>
                  <a:schemeClr val="dk2"/>
                </a:solidFill>
                <a:latin typeface="Montserrat"/>
                <a:ea typeface="Montserrat"/>
                <a:cs typeface="Montserrat"/>
                <a:sym typeface="Montserrat"/>
              </a:rPr>
              <a:t>together</a:t>
            </a:r>
            <a:r>
              <a:rPr lang="en" sz="1100">
                <a:solidFill>
                  <a:schemeClr val="dk2"/>
                </a:solidFill>
                <a:latin typeface="Montserrat"/>
                <a:ea typeface="Montserrat"/>
                <a:cs typeface="Montserrat"/>
                <a:sym typeface="Montserrat"/>
              </a:rPr>
              <a:t> and to other ISPs</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Message/data is carried through this network of ISP networks</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p:txBody>
      </p:sp>
      <p:sp>
        <p:nvSpPr>
          <p:cNvPr id="6322" name="Google Shape;6322;p44"/>
          <p:cNvSpPr/>
          <p:nvPr/>
        </p:nvSpPr>
        <p:spPr>
          <a:xfrm>
            <a:off x="839325" y="2398651"/>
            <a:ext cx="1110300" cy="3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Devices</a:t>
            </a:r>
            <a:endParaRPr sz="1300"/>
          </a:p>
        </p:txBody>
      </p:sp>
      <p:cxnSp>
        <p:nvCxnSpPr>
          <p:cNvPr id="6323" name="Google Shape;6323;p44"/>
          <p:cNvCxnSpPr>
            <a:stCxn id="6322" idx="3"/>
          </p:cNvCxnSpPr>
          <p:nvPr/>
        </p:nvCxnSpPr>
        <p:spPr>
          <a:xfrm>
            <a:off x="1949625" y="2571751"/>
            <a:ext cx="746100" cy="0"/>
          </a:xfrm>
          <a:prstGeom prst="straightConnector1">
            <a:avLst/>
          </a:prstGeom>
          <a:noFill/>
          <a:ln cap="flat" cmpd="sng" w="9525">
            <a:solidFill>
              <a:schemeClr val="dk2"/>
            </a:solidFill>
            <a:prstDash val="solid"/>
            <a:round/>
            <a:headEnd len="med" w="med" type="none"/>
            <a:tailEnd len="med" w="med" type="triangle"/>
          </a:ln>
        </p:spPr>
      </p:cxnSp>
      <p:pic>
        <p:nvPicPr>
          <p:cNvPr id="6324" name="Google Shape;6324;p44"/>
          <p:cNvPicPr preferRelativeResize="0"/>
          <p:nvPr/>
        </p:nvPicPr>
        <p:blipFill>
          <a:blip r:embed="rId3">
            <a:alphaModFix/>
          </a:blip>
          <a:stretch>
            <a:fillRect/>
          </a:stretch>
        </p:blipFill>
        <p:spPr>
          <a:xfrm>
            <a:off x="2695725" y="2249188"/>
            <a:ext cx="1106674" cy="645114"/>
          </a:xfrm>
          <a:prstGeom prst="rect">
            <a:avLst/>
          </a:prstGeom>
          <a:noFill/>
          <a:ln>
            <a:noFill/>
          </a:ln>
        </p:spPr>
      </p:pic>
      <p:cxnSp>
        <p:nvCxnSpPr>
          <p:cNvPr id="6325" name="Google Shape;6325;p44"/>
          <p:cNvCxnSpPr/>
          <p:nvPr/>
        </p:nvCxnSpPr>
        <p:spPr>
          <a:xfrm rot="10800000">
            <a:off x="1949625" y="2656976"/>
            <a:ext cx="746100" cy="0"/>
          </a:xfrm>
          <a:prstGeom prst="straightConnector1">
            <a:avLst/>
          </a:prstGeom>
          <a:noFill/>
          <a:ln cap="flat" cmpd="sng" w="9525">
            <a:solidFill>
              <a:schemeClr val="dk2"/>
            </a:solidFill>
            <a:prstDash val="solid"/>
            <a:round/>
            <a:headEnd len="med" w="med" type="none"/>
            <a:tailEnd len="med" w="med" type="triangle"/>
          </a:ln>
        </p:spPr>
      </p:cxnSp>
      <p:sp>
        <p:nvSpPr>
          <p:cNvPr id="6326" name="Google Shape;6326;p44"/>
          <p:cNvSpPr txBox="1"/>
          <p:nvPr/>
        </p:nvSpPr>
        <p:spPr>
          <a:xfrm>
            <a:off x="1778775" y="2592025"/>
            <a:ext cx="1087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Montserrat"/>
                <a:ea typeface="Montserrat"/>
                <a:cs typeface="Montserrat"/>
                <a:sym typeface="Montserrat"/>
              </a:rPr>
              <a:t>Data</a:t>
            </a:r>
            <a:endParaRPr sz="1300"/>
          </a:p>
        </p:txBody>
      </p:sp>
      <p:sp>
        <p:nvSpPr>
          <p:cNvPr id="6327" name="Google Shape;6327;p44"/>
          <p:cNvSpPr/>
          <p:nvPr/>
        </p:nvSpPr>
        <p:spPr>
          <a:xfrm>
            <a:off x="4274796" y="2783007"/>
            <a:ext cx="770309" cy="770150"/>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328" name="Google Shape;6328;p44"/>
          <p:cNvSpPr txBox="1"/>
          <p:nvPr/>
        </p:nvSpPr>
        <p:spPr>
          <a:xfrm>
            <a:off x="5664900" y="2910225"/>
            <a:ext cx="2706600" cy="51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Montserrat"/>
                <a:ea typeface="Montserrat"/>
                <a:cs typeface="Montserrat"/>
                <a:sym typeface="Montserrat"/>
              </a:rPr>
              <a:t>A connect infrastructure of </a:t>
            </a:r>
            <a:br>
              <a:rPr lang="en" sz="1100">
                <a:solidFill>
                  <a:schemeClr val="dk2"/>
                </a:solidFill>
                <a:latin typeface="Montserrat"/>
                <a:ea typeface="Montserrat"/>
                <a:cs typeface="Montserrat"/>
                <a:sym typeface="Montserrat"/>
              </a:rPr>
            </a:br>
            <a:r>
              <a:rPr lang="en" sz="1100">
                <a:solidFill>
                  <a:schemeClr val="dk2"/>
                </a:solidFill>
                <a:latin typeface="Montserrat"/>
                <a:ea typeface="Montserrat"/>
                <a:cs typeface="Montserrat"/>
                <a:sym typeface="Montserrat"/>
              </a:rPr>
              <a:t>networks</a:t>
            </a:r>
            <a:endParaRPr sz="1100">
              <a:solidFill>
                <a:schemeClr val="dk2"/>
              </a:solidFill>
              <a:latin typeface="Montserrat"/>
              <a:ea typeface="Montserrat"/>
              <a:cs typeface="Montserrat"/>
              <a:sym typeface="Montserrat"/>
            </a:endParaRPr>
          </a:p>
        </p:txBody>
      </p:sp>
      <p:sp>
        <p:nvSpPr>
          <p:cNvPr id="6329" name="Google Shape;6329;p44"/>
          <p:cNvSpPr/>
          <p:nvPr/>
        </p:nvSpPr>
        <p:spPr>
          <a:xfrm>
            <a:off x="5159550" y="3098625"/>
            <a:ext cx="390900" cy="138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44"/>
          <p:cNvSpPr txBox="1"/>
          <p:nvPr/>
        </p:nvSpPr>
        <p:spPr>
          <a:xfrm>
            <a:off x="4077800" y="3572700"/>
            <a:ext cx="1164300" cy="346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chemeClr val="dk2"/>
                </a:solidFill>
                <a:latin typeface="Montserrat"/>
                <a:ea typeface="Montserrat"/>
                <a:cs typeface="Montserrat"/>
                <a:sym typeface="Montserrat"/>
              </a:rPr>
              <a:t>The Internet</a:t>
            </a:r>
            <a:endParaRPr i="1" sz="1100">
              <a:solidFill>
                <a:schemeClr val="dk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4" name="Shape 6334"/>
        <p:cNvGrpSpPr/>
        <p:nvPr/>
      </p:nvGrpSpPr>
      <p:grpSpPr>
        <a:xfrm>
          <a:off x="0" y="0"/>
          <a:ext cx="0" cy="0"/>
          <a:chOff x="0" y="0"/>
          <a:chExt cx="0" cy="0"/>
        </a:xfrm>
      </p:grpSpPr>
      <p:sp>
        <p:nvSpPr>
          <p:cNvPr id="6335" name="Google Shape;6335;p45"/>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45"/>
          <p:cNvSpPr txBox="1"/>
          <p:nvPr>
            <p:ph idx="1" type="subTitle"/>
          </p:nvPr>
        </p:nvSpPr>
        <p:spPr>
          <a:xfrm>
            <a:off x="714300" y="519250"/>
            <a:ext cx="78252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Can you guess these </a:t>
            </a:r>
            <a:r>
              <a:rPr lang="en" sz="3000"/>
              <a:t>places?</a:t>
            </a:r>
            <a:endParaRPr sz="3000"/>
          </a:p>
        </p:txBody>
      </p:sp>
      <p:grpSp>
        <p:nvGrpSpPr>
          <p:cNvPr id="6337" name="Google Shape;6337;p45"/>
          <p:cNvGrpSpPr/>
          <p:nvPr/>
        </p:nvGrpSpPr>
        <p:grpSpPr>
          <a:xfrm>
            <a:off x="4169795" y="4834626"/>
            <a:ext cx="769196" cy="81325"/>
            <a:chOff x="4169795" y="4834626"/>
            <a:chExt cx="769196" cy="81325"/>
          </a:xfrm>
        </p:grpSpPr>
        <p:sp>
          <p:nvSpPr>
            <p:cNvPr id="6338" name="Google Shape;6338;p45"/>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45"/>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0" name="Google Shape;6340;p45"/>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1" name="Google Shape;6341;p45"/>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42" name="Google Shape;6342;p45"/>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3" name="Google Shape;6343;p45"/>
          <p:cNvSpPr txBox="1"/>
          <p:nvPr>
            <p:ph idx="1" type="subTitle"/>
          </p:nvPr>
        </p:nvSpPr>
        <p:spPr>
          <a:xfrm>
            <a:off x="777400" y="1095000"/>
            <a:ext cx="34974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1300"/>
              <a:t>Hint: 7 wonders of the world</a:t>
            </a:r>
            <a:endParaRPr sz="1100"/>
          </a:p>
        </p:txBody>
      </p:sp>
      <p:grpSp>
        <p:nvGrpSpPr>
          <p:cNvPr id="6344" name="Google Shape;6344;p45"/>
          <p:cNvGrpSpPr/>
          <p:nvPr/>
        </p:nvGrpSpPr>
        <p:grpSpPr>
          <a:xfrm>
            <a:off x="1012146" y="1865284"/>
            <a:ext cx="2723854" cy="562319"/>
            <a:chOff x="1012146" y="1865284"/>
            <a:chExt cx="2723854" cy="562319"/>
          </a:xfrm>
        </p:grpSpPr>
        <p:grpSp>
          <p:nvGrpSpPr>
            <p:cNvPr id="6345" name="Google Shape;6345;p45"/>
            <p:cNvGrpSpPr/>
            <p:nvPr/>
          </p:nvGrpSpPr>
          <p:grpSpPr>
            <a:xfrm>
              <a:off x="1012146" y="1865284"/>
              <a:ext cx="494165" cy="562319"/>
              <a:chOff x="1516475" y="238075"/>
              <a:chExt cx="424650" cy="483175"/>
            </a:xfrm>
          </p:grpSpPr>
          <p:sp>
            <p:nvSpPr>
              <p:cNvPr id="6346" name="Google Shape;6346;p45"/>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347" name="Google Shape;6347;p45"/>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6348" name="Google Shape;6348;p45"/>
            <p:cNvSpPr txBox="1"/>
            <p:nvPr/>
          </p:nvSpPr>
          <p:spPr>
            <a:xfrm>
              <a:off x="1428100" y="1938700"/>
              <a:ext cx="2307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40.6892° N, 74.0445° W</a:t>
              </a:r>
              <a:endParaRPr sz="1500"/>
            </a:p>
          </p:txBody>
        </p:sp>
      </p:grpSp>
      <p:grpSp>
        <p:nvGrpSpPr>
          <p:cNvPr id="6349" name="Google Shape;6349;p45"/>
          <p:cNvGrpSpPr/>
          <p:nvPr/>
        </p:nvGrpSpPr>
        <p:grpSpPr>
          <a:xfrm>
            <a:off x="5130196" y="1865284"/>
            <a:ext cx="2723854" cy="562319"/>
            <a:chOff x="5130196" y="1865284"/>
            <a:chExt cx="2723854" cy="562319"/>
          </a:xfrm>
        </p:grpSpPr>
        <p:grpSp>
          <p:nvGrpSpPr>
            <p:cNvPr id="6350" name="Google Shape;6350;p45"/>
            <p:cNvGrpSpPr/>
            <p:nvPr/>
          </p:nvGrpSpPr>
          <p:grpSpPr>
            <a:xfrm>
              <a:off x="5130196" y="1865284"/>
              <a:ext cx="494165" cy="562319"/>
              <a:chOff x="1516475" y="238075"/>
              <a:chExt cx="424650" cy="483175"/>
            </a:xfrm>
          </p:grpSpPr>
          <p:sp>
            <p:nvSpPr>
              <p:cNvPr id="6351" name="Google Shape;6351;p45"/>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352" name="Google Shape;6352;p45"/>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6353" name="Google Shape;6353;p45"/>
            <p:cNvSpPr txBox="1"/>
            <p:nvPr/>
          </p:nvSpPr>
          <p:spPr>
            <a:xfrm>
              <a:off x="5546150" y="1938700"/>
              <a:ext cx="2307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27.1751° N, 78.0421° E</a:t>
              </a:r>
              <a:endParaRPr sz="1500"/>
            </a:p>
          </p:txBody>
        </p:sp>
      </p:grpSp>
      <p:grpSp>
        <p:nvGrpSpPr>
          <p:cNvPr id="6354" name="Google Shape;6354;p45"/>
          <p:cNvGrpSpPr/>
          <p:nvPr/>
        </p:nvGrpSpPr>
        <p:grpSpPr>
          <a:xfrm>
            <a:off x="1012146" y="3068984"/>
            <a:ext cx="2723854" cy="562319"/>
            <a:chOff x="1012146" y="3068984"/>
            <a:chExt cx="2723854" cy="562319"/>
          </a:xfrm>
        </p:grpSpPr>
        <p:grpSp>
          <p:nvGrpSpPr>
            <p:cNvPr id="6355" name="Google Shape;6355;p45"/>
            <p:cNvGrpSpPr/>
            <p:nvPr/>
          </p:nvGrpSpPr>
          <p:grpSpPr>
            <a:xfrm>
              <a:off x="1012146" y="3068984"/>
              <a:ext cx="494165" cy="562319"/>
              <a:chOff x="1516475" y="238075"/>
              <a:chExt cx="424650" cy="483175"/>
            </a:xfrm>
          </p:grpSpPr>
          <p:sp>
            <p:nvSpPr>
              <p:cNvPr id="6356" name="Google Shape;6356;p45"/>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357" name="Google Shape;6357;p45"/>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6358" name="Google Shape;6358;p45"/>
            <p:cNvSpPr txBox="1"/>
            <p:nvPr/>
          </p:nvSpPr>
          <p:spPr>
            <a:xfrm>
              <a:off x="1428100" y="3142400"/>
              <a:ext cx="2307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48.8584° N, 2.2945° E</a:t>
              </a:r>
              <a:endParaRPr sz="1500"/>
            </a:p>
          </p:txBody>
        </p:sp>
      </p:grpSp>
      <p:grpSp>
        <p:nvGrpSpPr>
          <p:cNvPr id="6359" name="Google Shape;6359;p45"/>
          <p:cNvGrpSpPr/>
          <p:nvPr/>
        </p:nvGrpSpPr>
        <p:grpSpPr>
          <a:xfrm>
            <a:off x="5051996" y="3068997"/>
            <a:ext cx="2723854" cy="562319"/>
            <a:chOff x="5051996" y="3068997"/>
            <a:chExt cx="2723854" cy="562319"/>
          </a:xfrm>
        </p:grpSpPr>
        <p:grpSp>
          <p:nvGrpSpPr>
            <p:cNvPr id="6360" name="Google Shape;6360;p45"/>
            <p:cNvGrpSpPr/>
            <p:nvPr/>
          </p:nvGrpSpPr>
          <p:grpSpPr>
            <a:xfrm>
              <a:off x="5051996" y="3068997"/>
              <a:ext cx="494165" cy="562319"/>
              <a:chOff x="1516475" y="238075"/>
              <a:chExt cx="424650" cy="483175"/>
            </a:xfrm>
          </p:grpSpPr>
          <p:sp>
            <p:nvSpPr>
              <p:cNvPr id="6361" name="Google Shape;6361;p45"/>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362" name="Google Shape;6362;p45"/>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6363" name="Google Shape;6363;p45"/>
            <p:cNvSpPr txBox="1"/>
            <p:nvPr/>
          </p:nvSpPr>
          <p:spPr>
            <a:xfrm>
              <a:off x="5467950" y="3142413"/>
              <a:ext cx="2307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41.8902° N, 12.4922° E</a:t>
              </a:r>
              <a:endParaRPr sz="1500"/>
            </a:p>
          </p:txBody>
        </p:sp>
      </p:grpSp>
      <p:pic>
        <p:nvPicPr>
          <p:cNvPr id="6364" name="Google Shape;6364;p45"/>
          <p:cNvPicPr preferRelativeResize="0"/>
          <p:nvPr/>
        </p:nvPicPr>
        <p:blipFill>
          <a:blip r:embed="rId3">
            <a:alphaModFix/>
          </a:blip>
          <a:stretch>
            <a:fillRect/>
          </a:stretch>
        </p:blipFill>
        <p:spPr>
          <a:xfrm>
            <a:off x="1693715" y="1592375"/>
            <a:ext cx="1664776" cy="1108125"/>
          </a:xfrm>
          <a:prstGeom prst="rect">
            <a:avLst/>
          </a:prstGeom>
          <a:noFill/>
          <a:ln>
            <a:noFill/>
          </a:ln>
        </p:spPr>
      </p:pic>
      <p:pic>
        <p:nvPicPr>
          <p:cNvPr id="6365" name="Google Shape;6365;p45"/>
          <p:cNvPicPr preferRelativeResize="0"/>
          <p:nvPr/>
        </p:nvPicPr>
        <p:blipFill>
          <a:blip r:embed="rId4">
            <a:alphaModFix/>
          </a:blip>
          <a:stretch>
            <a:fillRect/>
          </a:stretch>
        </p:blipFill>
        <p:spPr>
          <a:xfrm>
            <a:off x="5816525" y="1626363"/>
            <a:ext cx="1656000" cy="1040150"/>
          </a:xfrm>
          <a:prstGeom prst="rect">
            <a:avLst/>
          </a:prstGeom>
          <a:noFill/>
          <a:ln>
            <a:noFill/>
          </a:ln>
        </p:spPr>
      </p:pic>
      <p:pic>
        <p:nvPicPr>
          <p:cNvPr id="6366" name="Google Shape;6366;p45"/>
          <p:cNvPicPr preferRelativeResize="0"/>
          <p:nvPr/>
        </p:nvPicPr>
        <p:blipFill>
          <a:blip r:embed="rId5">
            <a:alphaModFix/>
          </a:blip>
          <a:stretch>
            <a:fillRect/>
          </a:stretch>
        </p:blipFill>
        <p:spPr>
          <a:xfrm>
            <a:off x="1693725" y="2830075"/>
            <a:ext cx="1664774" cy="1040150"/>
          </a:xfrm>
          <a:prstGeom prst="rect">
            <a:avLst/>
          </a:prstGeom>
          <a:noFill/>
          <a:ln>
            <a:noFill/>
          </a:ln>
        </p:spPr>
      </p:pic>
      <p:pic>
        <p:nvPicPr>
          <p:cNvPr id="6367" name="Google Shape;6367;p45"/>
          <p:cNvPicPr preferRelativeResize="0"/>
          <p:nvPr/>
        </p:nvPicPr>
        <p:blipFill>
          <a:blip r:embed="rId6">
            <a:alphaModFix/>
          </a:blip>
          <a:stretch>
            <a:fillRect/>
          </a:stretch>
        </p:blipFill>
        <p:spPr>
          <a:xfrm>
            <a:off x="5853958" y="2796075"/>
            <a:ext cx="1581129" cy="110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3"/>
                                        </p:tgtEl>
                                        <p:attrNameLst>
                                          <p:attrName>style.visibility</p:attrName>
                                        </p:attrNameLst>
                                      </p:cBhvr>
                                      <p:to>
                                        <p:strVal val="visible"/>
                                      </p:to>
                                    </p:set>
                                    <p:animEffect filter="fade" transition="in">
                                      <p:cBhvr>
                                        <p:cTn dur="1000"/>
                                        <p:tgtEl>
                                          <p:spTgt spid="6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344"/>
                                        </p:tgtEl>
                                      </p:cBhvr>
                                    </p:animEffect>
                                    <p:set>
                                      <p:cBhvr>
                                        <p:cTn dur="1" fill="hold">
                                          <p:stCondLst>
                                            <p:cond delay="500"/>
                                          </p:stCondLst>
                                        </p:cTn>
                                        <p:tgtEl>
                                          <p:spTgt spid="634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364"/>
                                        </p:tgtEl>
                                        <p:attrNameLst>
                                          <p:attrName>style.visibility</p:attrName>
                                        </p:attrNameLst>
                                      </p:cBhvr>
                                      <p:to>
                                        <p:strVal val="visible"/>
                                      </p:to>
                                    </p:set>
                                    <p:animEffect filter="fade" transition="in">
                                      <p:cBhvr>
                                        <p:cTn dur="500"/>
                                        <p:tgtEl>
                                          <p:spTgt spid="6364"/>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6349"/>
                                        </p:tgtEl>
                                      </p:cBhvr>
                                    </p:animEffect>
                                    <p:set>
                                      <p:cBhvr>
                                        <p:cTn dur="1" fill="hold">
                                          <p:stCondLst>
                                            <p:cond delay="500"/>
                                          </p:stCondLst>
                                        </p:cTn>
                                        <p:tgtEl>
                                          <p:spTgt spid="6349"/>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365"/>
                                        </p:tgtEl>
                                        <p:attrNameLst>
                                          <p:attrName>style.visibility</p:attrName>
                                        </p:attrNameLst>
                                      </p:cBhvr>
                                      <p:to>
                                        <p:strVal val="visible"/>
                                      </p:to>
                                    </p:set>
                                    <p:animEffect filter="fade" transition="in">
                                      <p:cBhvr>
                                        <p:cTn dur="500"/>
                                        <p:tgtEl>
                                          <p:spTgt spid="6365"/>
                                        </p:tgtEl>
                                      </p:cBhvr>
                                    </p:animEffec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500"/>
                                        <p:tgtEl>
                                          <p:spTgt spid="6354"/>
                                        </p:tgtEl>
                                      </p:cBhvr>
                                    </p:animEffect>
                                    <p:set>
                                      <p:cBhvr>
                                        <p:cTn dur="1" fill="hold">
                                          <p:stCondLst>
                                            <p:cond delay="500"/>
                                          </p:stCondLst>
                                        </p:cTn>
                                        <p:tgtEl>
                                          <p:spTgt spid="6354"/>
                                        </p:tgtEl>
                                        <p:attrNameLst>
                                          <p:attrName>style.visibility</p:attrName>
                                        </p:attrNameLst>
                                      </p:cBhvr>
                                      <p:to>
                                        <p:strVal val="hidden"/>
                                      </p:to>
                                    </p:se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366"/>
                                        </p:tgtEl>
                                        <p:attrNameLst>
                                          <p:attrName>style.visibility</p:attrName>
                                        </p:attrNameLst>
                                      </p:cBhvr>
                                      <p:to>
                                        <p:strVal val="visible"/>
                                      </p:to>
                                    </p:set>
                                    <p:animEffect filter="fade" transition="in">
                                      <p:cBhvr>
                                        <p:cTn dur="500"/>
                                        <p:tgtEl>
                                          <p:spTgt spid="6366"/>
                                        </p:tgtEl>
                                      </p:cBhvr>
                                    </p:animEffec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500"/>
                                        <p:tgtEl>
                                          <p:spTgt spid="6359"/>
                                        </p:tgtEl>
                                      </p:cBhvr>
                                    </p:animEffect>
                                    <p:set>
                                      <p:cBhvr>
                                        <p:cTn dur="1" fill="hold">
                                          <p:stCondLst>
                                            <p:cond delay="500"/>
                                          </p:stCondLst>
                                        </p:cTn>
                                        <p:tgtEl>
                                          <p:spTgt spid="6359"/>
                                        </p:tgtEl>
                                        <p:attrNameLst>
                                          <p:attrName>style.visibility</p:attrName>
                                        </p:attrNameLst>
                                      </p:cBhvr>
                                      <p:to>
                                        <p:strVal val="hidden"/>
                                      </p:to>
                                    </p:se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367"/>
                                        </p:tgtEl>
                                        <p:attrNameLst>
                                          <p:attrName>style.visibility</p:attrName>
                                        </p:attrNameLst>
                                      </p:cBhvr>
                                      <p:to>
                                        <p:strVal val="visible"/>
                                      </p:to>
                                    </p:set>
                                    <p:animEffect filter="fade" transition="in">
                                      <p:cBhvr>
                                        <p:cTn dur="500"/>
                                        <p:tgtEl>
                                          <p:spTgt spid="6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1" name="Shape 6371"/>
        <p:cNvGrpSpPr/>
        <p:nvPr/>
      </p:nvGrpSpPr>
      <p:grpSpPr>
        <a:xfrm>
          <a:off x="0" y="0"/>
          <a:ext cx="0" cy="0"/>
          <a:chOff x="0" y="0"/>
          <a:chExt cx="0" cy="0"/>
        </a:xfrm>
      </p:grpSpPr>
      <p:sp>
        <p:nvSpPr>
          <p:cNvPr id="6372" name="Google Shape;6372;p46"/>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3" name="Google Shape;6373;p46"/>
          <p:cNvSpPr txBox="1"/>
          <p:nvPr>
            <p:ph idx="1" type="subTitle"/>
          </p:nvPr>
        </p:nvSpPr>
        <p:spPr>
          <a:xfrm>
            <a:off x="714300" y="519250"/>
            <a:ext cx="78252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Finding Computers</a:t>
            </a:r>
            <a:endParaRPr sz="3000"/>
          </a:p>
        </p:txBody>
      </p:sp>
      <p:grpSp>
        <p:nvGrpSpPr>
          <p:cNvPr id="6374" name="Google Shape;6374;p46"/>
          <p:cNvGrpSpPr/>
          <p:nvPr/>
        </p:nvGrpSpPr>
        <p:grpSpPr>
          <a:xfrm>
            <a:off x="4169795" y="4834626"/>
            <a:ext cx="769196" cy="81325"/>
            <a:chOff x="4169795" y="4834626"/>
            <a:chExt cx="769196" cy="81325"/>
          </a:xfrm>
        </p:grpSpPr>
        <p:sp>
          <p:nvSpPr>
            <p:cNvPr id="6375" name="Google Shape;6375;p46"/>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6" name="Google Shape;6376;p46"/>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7" name="Google Shape;6377;p46"/>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8" name="Google Shape;6378;p46"/>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79" name="Google Shape;6379;p46"/>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0" name="Google Shape;6380;p46"/>
          <p:cNvSpPr txBox="1"/>
          <p:nvPr>
            <p:ph idx="1" type="subTitle"/>
          </p:nvPr>
        </p:nvSpPr>
        <p:spPr>
          <a:xfrm>
            <a:off x="777400" y="1095000"/>
            <a:ext cx="34974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1300"/>
              <a:t>IP Addresses and DNS</a:t>
            </a:r>
            <a:endParaRPr sz="1100"/>
          </a:p>
        </p:txBody>
      </p:sp>
      <p:sp>
        <p:nvSpPr>
          <p:cNvPr id="6381" name="Google Shape;6381;p46"/>
          <p:cNvSpPr txBox="1"/>
          <p:nvPr/>
        </p:nvSpPr>
        <p:spPr>
          <a:xfrm>
            <a:off x="4341375" y="1703275"/>
            <a:ext cx="4147200" cy="176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Data sent between a source and destination</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Each computer has its own address - </a:t>
            </a:r>
            <a:r>
              <a:rPr i="1" lang="en" sz="1100">
                <a:solidFill>
                  <a:schemeClr val="dk2"/>
                </a:solidFill>
                <a:latin typeface="Montserrat"/>
                <a:ea typeface="Montserrat"/>
                <a:cs typeface="Montserrat"/>
                <a:sym typeface="Montserrat"/>
              </a:rPr>
              <a:t>IP Address</a:t>
            </a:r>
            <a:endParaRPr i="1"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IP stands for Internet Protocol</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Analogous to locations in real </a:t>
            </a:r>
            <a:r>
              <a:rPr lang="en" sz="1100">
                <a:solidFill>
                  <a:schemeClr val="dk2"/>
                </a:solidFill>
                <a:latin typeface="Montserrat"/>
                <a:ea typeface="Montserrat"/>
                <a:cs typeface="Montserrat"/>
                <a:sym typeface="Montserrat"/>
              </a:rPr>
              <a:t>life</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Has its own format as well - 192.168.2.10</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Humans can’t remember IP addresses - much like coordinates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Use an alias for the address - </a:t>
            </a:r>
            <a:r>
              <a:rPr i="1" lang="en" sz="1100">
                <a:solidFill>
                  <a:schemeClr val="dk2"/>
                </a:solidFill>
                <a:latin typeface="Montserrat"/>
                <a:ea typeface="Montserrat"/>
                <a:cs typeface="Montserrat"/>
                <a:sym typeface="Montserrat"/>
              </a:rPr>
              <a:t>Domain Name</a:t>
            </a:r>
            <a:endParaRPr sz="1100">
              <a:solidFill>
                <a:schemeClr val="dk2"/>
              </a:solidFill>
              <a:latin typeface="Montserrat"/>
              <a:ea typeface="Montserrat"/>
              <a:cs typeface="Montserrat"/>
              <a:sym typeface="Montserrat"/>
            </a:endParaRPr>
          </a:p>
        </p:txBody>
      </p:sp>
      <p:pic>
        <p:nvPicPr>
          <p:cNvPr id="6382" name="Google Shape;6382;p46"/>
          <p:cNvPicPr preferRelativeResize="0"/>
          <p:nvPr/>
        </p:nvPicPr>
        <p:blipFill rotWithShape="1">
          <a:blip r:embed="rId3">
            <a:alphaModFix/>
          </a:blip>
          <a:srcRect b="15199" l="0" r="0" t="23315"/>
          <a:stretch/>
        </p:blipFill>
        <p:spPr>
          <a:xfrm>
            <a:off x="1503013" y="1737800"/>
            <a:ext cx="2046174" cy="2236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6" name="Shape 6386"/>
        <p:cNvGrpSpPr/>
        <p:nvPr/>
      </p:nvGrpSpPr>
      <p:grpSpPr>
        <a:xfrm>
          <a:off x="0" y="0"/>
          <a:ext cx="0" cy="0"/>
          <a:chOff x="0" y="0"/>
          <a:chExt cx="0" cy="0"/>
        </a:xfrm>
      </p:grpSpPr>
      <p:sp>
        <p:nvSpPr>
          <p:cNvPr id="6387" name="Google Shape;6387;p47"/>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8" name="Google Shape;6388;p47"/>
          <p:cNvSpPr txBox="1"/>
          <p:nvPr>
            <p:ph idx="1" type="subTitle"/>
          </p:nvPr>
        </p:nvSpPr>
        <p:spPr>
          <a:xfrm>
            <a:off x="714300" y="519250"/>
            <a:ext cx="78252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Half Of The Picture</a:t>
            </a:r>
            <a:endParaRPr sz="3000"/>
          </a:p>
        </p:txBody>
      </p:sp>
      <p:grpSp>
        <p:nvGrpSpPr>
          <p:cNvPr id="6389" name="Google Shape;6389;p47"/>
          <p:cNvGrpSpPr/>
          <p:nvPr/>
        </p:nvGrpSpPr>
        <p:grpSpPr>
          <a:xfrm>
            <a:off x="4169795" y="4834626"/>
            <a:ext cx="769196" cy="81325"/>
            <a:chOff x="4169795" y="4834626"/>
            <a:chExt cx="769196" cy="81325"/>
          </a:xfrm>
        </p:grpSpPr>
        <p:sp>
          <p:nvSpPr>
            <p:cNvPr id="6390" name="Google Shape;6390;p47"/>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1" name="Google Shape;6391;p47"/>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2" name="Google Shape;6392;p47"/>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3" name="Google Shape;6393;p47"/>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94" name="Google Shape;6394;p47"/>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5" name="Google Shape;6395;p47"/>
          <p:cNvSpPr txBox="1"/>
          <p:nvPr>
            <p:ph idx="1" type="subTitle"/>
          </p:nvPr>
        </p:nvSpPr>
        <p:spPr>
          <a:xfrm>
            <a:off x="777400" y="1095000"/>
            <a:ext cx="34974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1300"/>
              <a:t>Life of Datum</a:t>
            </a:r>
            <a:endParaRPr sz="1100"/>
          </a:p>
        </p:txBody>
      </p:sp>
      <p:pic>
        <p:nvPicPr>
          <p:cNvPr id="6396" name="Google Shape;6396;p47"/>
          <p:cNvPicPr preferRelativeResize="0"/>
          <p:nvPr/>
        </p:nvPicPr>
        <p:blipFill rotWithShape="1">
          <a:blip r:embed="rId3">
            <a:alphaModFix/>
          </a:blip>
          <a:srcRect b="81673" l="0" r="0" t="0"/>
          <a:stretch/>
        </p:blipFill>
        <p:spPr>
          <a:xfrm>
            <a:off x="2241025" y="1594675"/>
            <a:ext cx="1352500" cy="942600"/>
          </a:xfrm>
          <a:prstGeom prst="rect">
            <a:avLst/>
          </a:prstGeom>
          <a:noFill/>
          <a:ln>
            <a:noFill/>
          </a:ln>
        </p:spPr>
      </p:pic>
      <p:pic>
        <p:nvPicPr>
          <p:cNvPr id="6397" name="Google Shape;6397;p47"/>
          <p:cNvPicPr preferRelativeResize="0"/>
          <p:nvPr/>
        </p:nvPicPr>
        <p:blipFill rotWithShape="1">
          <a:blip r:embed="rId4">
            <a:alphaModFix/>
          </a:blip>
          <a:srcRect b="70351" l="34388" r="32207" t="21709"/>
          <a:stretch/>
        </p:blipFill>
        <p:spPr>
          <a:xfrm>
            <a:off x="4227813" y="1754875"/>
            <a:ext cx="688367" cy="622201"/>
          </a:xfrm>
          <a:prstGeom prst="rect">
            <a:avLst/>
          </a:prstGeom>
          <a:noFill/>
          <a:ln>
            <a:noFill/>
          </a:ln>
        </p:spPr>
      </p:pic>
      <p:pic>
        <p:nvPicPr>
          <p:cNvPr id="6398" name="Google Shape;6398;p47"/>
          <p:cNvPicPr preferRelativeResize="0"/>
          <p:nvPr/>
        </p:nvPicPr>
        <p:blipFill rotWithShape="1">
          <a:blip r:embed="rId5">
            <a:alphaModFix/>
          </a:blip>
          <a:srcRect b="58050" l="33795" r="33441" t="33275"/>
          <a:stretch/>
        </p:blipFill>
        <p:spPr>
          <a:xfrm>
            <a:off x="5550475" y="1754875"/>
            <a:ext cx="618050" cy="622201"/>
          </a:xfrm>
          <a:prstGeom prst="rect">
            <a:avLst/>
          </a:prstGeom>
          <a:noFill/>
          <a:ln>
            <a:noFill/>
          </a:ln>
        </p:spPr>
      </p:pic>
      <p:pic>
        <p:nvPicPr>
          <p:cNvPr id="6399" name="Google Shape;6399;p47"/>
          <p:cNvPicPr preferRelativeResize="0"/>
          <p:nvPr/>
        </p:nvPicPr>
        <p:blipFill rotWithShape="1">
          <a:blip r:embed="rId4">
            <a:alphaModFix/>
          </a:blip>
          <a:srcRect b="70351" l="34388" r="32207" t="21709"/>
          <a:stretch/>
        </p:blipFill>
        <p:spPr>
          <a:xfrm>
            <a:off x="4227813" y="3150700"/>
            <a:ext cx="688367" cy="622201"/>
          </a:xfrm>
          <a:prstGeom prst="rect">
            <a:avLst/>
          </a:prstGeom>
          <a:noFill/>
          <a:ln>
            <a:noFill/>
          </a:ln>
        </p:spPr>
      </p:pic>
      <p:pic>
        <p:nvPicPr>
          <p:cNvPr id="6400" name="Google Shape;6400;p47"/>
          <p:cNvPicPr preferRelativeResize="0"/>
          <p:nvPr/>
        </p:nvPicPr>
        <p:blipFill rotWithShape="1">
          <a:blip r:embed="rId6">
            <a:alphaModFix/>
          </a:blip>
          <a:srcRect b="33401" l="34388" r="33492" t="57925"/>
          <a:stretch/>
        </p:blipFill>
        <p:spPr>
          <a:xfrm>
            <a:off x="5550475" y="3144450"/>
            <a:ext cx="618050" cy="634695"/>
          </a:xfrm>
          <a:prstGeom prst="rect">
            <a:avLst/>
          </a:prstGeom>
          <a:noFill/>
          <a:ln>
            <a:noFill/>
          </a:ln>
        </p:spPr>
      </p:pic>
      <p:pic>
        <p:nvPicPr>
          <p:cNvPr id="6401" name="Google Shape;6401;p47"/>
          <p:cNvPicPr preferRelativeResize="0"/>
          <p:nvPr/>
        </p:nvPicPr>
        <p:blipFill rotWithShape="1">
          <a:blip r:embed="rId7">
            <a:alphaModFix/>
          </a:blip>
          <a:srcRect b="0" l="0" r="0" t="81673"/>
          <a:stretch/>
        </p:blipFill>
        <p:spPr>
          <a:xfrm>
            <a:off x="2241025" y="2990499"/>
            <a:ext cx="1352500" cy="942600"/>
          </a:xfrm>
          <a:prstGeom prst="rect">
            <a:avLst/>
          </a:prstGeom>
          <a:noFill/>
          <a:ln>
            <a:noFill/>
          </a:ln>
        </p:spPr>
      </p:pic>
      <p:cxnSp>
        <p:nvCxnSpPr>
          <p:cNvPr id="6402" name="Google Shape;6402;p47"/>
          <p:cNvCxnSpPr>
            <a:stCxn id="6396" idx="3"/>
            <a:endCxn id="6397" idx="1"/>
          </p:cNvCxnSpPr>
          <p:nvPr/>
        </p:nvCxnSpPr>
        <p:spPr>
          <a:xfrm>
            <a:off x="3593525" y="2065975"/>
            <a:ext cx="634200" cy="0"/>
          </a:xfrm>
          <a:prstGeom prst="straightConnector1">
            <a:avLst/>
          </a:prstGeom>
          <a:noFill/>
          <a:ln cap="flat" cmpd="sng" w="9525">
            <a:solidFill>
              <a:schemeClr val="dk2"/>
            </a:solidFill>
            <a:prstDash val="solid"/>
            <a:round/>
            <a:headEnd len="med" w="med" type="none"/>
            <a:tailEnd len="med" w="med" type="triangle"/>
          </a:ln>
        </p:spPr>
      </p:cxnSp>
      <p:cxnSp>
        <p:nvCxnSpPr>
          <p:cNvPr id="6403" name="Google Shape;6403;p47"/>
          <p:cNvCxnSpPr>
            <a:stCxn id="6397" idx="3"/>
            <a:endCxn id="6398" idx="1"/>
          </p:cNvCxnSpPr>
          <p:nvPr/>
        </p:nvCxnSpPr>
        <p:spPr>
          <a:xfrm>
            <a:off x="4916179" y="2065976"/>
            <a:ext cx="634200" cy="0"/>
          </a:xfrm>
          <a:prstGeom prst="straightConnector1">
            <a:avLst/>
          </a:prstGeom>
          <a:noFill/>
          <a:ln cap="flat" cmpd="sng" w="9525">
            <a:solidFill>
              <a:schemeClr val="dk2"/>
            </a:solidFill>
            <a:prstDash val="solid"/>
            <a:round/>
            <a:headEnd len="med" w="med" type="none"/>
            <a:tailEnd len="med" w="med" type="triangle"/>
          </a:ln>
        </p:spPr>
      </p:cxnSp>
      <p:cxnSp>
        <p:nvCxnSpPr>
          <p:cNvPr id="6404" name="Google Shape;6404;p47"/>
          <p:cNvCxnSpPr>
            <a:stCxn id="6398" idx="2"/>
            <a:endCxn id="6400" idx="0"/>
          </p:cNvCxnSpPr>
          <p:nvPr/>
        </p:nvCxnSpPr>
        <p:spPr>
          <a:xfrm>
            <a:off x="5859500" y="2377076"/>
            <a:ext cx="0" cy="767400"/>
          </a:xfrm>
          <a:prstGeom prst="straightConnector1">
            <a:avLst/>
          </a:prstGeom>
          <a:noFill/>
          <a:ln cap="flat" cmpd="sng" w="9525">
            <a:solidFill>
              <a:schemeClr val="dk2"/>
            </a:solidFill>
            <a:prstDash val="solid"/>
            <a:round/>
            <a:headEnd len="med" w="med" type="none"/>
            <a:tailEnd len="med" w="med" type="triangle"/>
          </a:ln>
        </p:spPr>
      </p:cxnSp>
      <p:cxnSp>
        <p:nvCxnSpPr>
          <p:cNvPr id="6405" name="Google Shape;6405;p47"/>
          <p:cNvCxnSpPr>
            <a:stCxn id="6400" idx="1"/>
            <a:endCxn id="6399" idx="3"/>
          </p:cNvCxnSpPr>
          <p:nvPr/>
        </p:nvCxnSpPr>
        <p:spPr>
          <a:xfrm rot="10800000">
            <a:off x="4916275" y="3461797"/>
            <a:ext cx="634200" cy="0"/>
          </a:xfrm>
          <a:prstGeom prst="straightConnector1">
            <a:avLst/>
          </a:prstGeom>
          <a:noFill/>
          <a:ln cap="flat" cmpd="sng" w="9525">
            <a:solidFill>
              <a:schemeClr val="dk2"/>
            </a:solidFill>
            <a:prstDash val="solid"/>
            <a:round/>
            <a:headEnd len="med" w="med" type="none"/>
            <a:tailEnd len="med" w="med" type="triangle"/>
          </a:ln>
        </p:spPr>
      </p:cxnSp>
      <p:cxnSp>
        <p:nvCxnSpPr>
          <p:cNvPr id="6406" name="Google Shape;6406;p47"/>
          <p:cNvCxnSpPr>
            <a:stCxn id="6399" idx="1"/>
            <a:endCxn id="6401" idx="3"/>
          </p:cNvCxnSpPr>
          <p:nvPr/>
        </p:nvCxnSpPr>
        <p:spPr>
          <a:xfrm rot="10800000">
            <a:off x="3593613" y="3461801"/>
            <a:ext cx="634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0" name="Shape 6410"/>
        <p:cNvGrpSpPr/>
        <p:nvPr/>
      </p:nvGrpSpPr>
      <p:grpSpPr>
        <a:xfrm>
          <a:off x="0" y="0"/>
          <a:ext cx="0" cy="0"/>
          <a:chOff x="0" y="0"/>
          <a:chExt cx="0" cy="0"/>
        </a:xfrm>
      </p:grpSpPr>
      <p:grpSp>
        <p:nvGrpSpPr>
          <p:cNvPr id="6411" name="Google Shape;6411;p48"/>
          <p:cNvGrpSpPr/>
          <p:nvPr/>
        </p:nvGrpSpPr>
        <p:grpSpPr>
          <a:xfrm>
            <a:off x="4169795" y="4834626"/>
            <a:ext cx="769196" cy="81325"/>
            <a:chOff x="4169795" y="4834626"/>
            <a:chExt cx="769196" cy="81325"/>
          </a:xfrm>
        </p:grpSpPr>
        <p:sp>
          <p:nvSpPr>
            <p:cNvPr id="6412" name="Google Shape;6412;p48"/>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13" name="Google Shape;6413;p48"/>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14" name="Google Shape;6414;p48"/>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15" name="Google Shape;6415;p48"/>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416" name="Google Shape;6416;p48"/>
          <p:cNvSpPr/>
          <p:nvPr/>
        </p:nvSpPr>
        <p:spPr>
          <a:xfrm>
            <a:off x="735350" y="4707125"/>
            <a:ext cx="1830300" cy="326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17" name="Google Shape;6417;p48"/>
          <p:cNvGrpSpPr/>
          <p:nvPr/>
        </p:nvGrpSpPr>
        <p:grpSpPr>
          <a:xfrm>
            <a:off x="5773815" y="1737568"/>
            <a:ext cx="1945965" cy="1567986"/>
            <a:chOff x="4684216" y="3738581"/>
            <a:chExt cx="377725" cy="299640"/>
          </a:xfrm>
        </p:grpSpPr>
        <p:sp>
          <p:nvSpPr>
            <p:cNvPr id="6418" name="Google Shape;6418;p48"/>
            <p:cNvSpPr/>
            <p:nvPr/>
          </p:nvSpPr>
          <p:spPr>
            <a:xfrm>
              <a:off x="4684216" y="3738581"/>
              <a:ext cx="377725" cy="299640"/>
            </a:xfrm>
            <a:custGeom>
              <a:rect b="b" l="l" r="r" t="t"/>
              <a:pathLst>
                <a:path extrusionOk="0" h="6393" w="8059">
                  <a:moveTo>
                    <a:pt x="7389" y="263"/>
                  </a:moveTo>
                  <a:cubicBezTo>
                    <a:pt x="7612" y="263"/>
                    <a:pt x="7809" y="460"/>
                    <a:pt x="7809" y="683"/>
                  </a:cubicBezTo>
                  <a:lnTo>
                    <a:pt x="7809" y="1103"/>
                  </a:lnTo>
                  <a:lnTo>
                    <a:pt x="289" y="1103"/>
                  </a:lnTo>
                  <a:lnTo>
                    <a:pt x="289" y="683"/>
                  </a:lnTo>
                  <a:cubicBezTo>
                    <a:pt x="289" y="447"/>
                    <a:pt x="486" y="263"/>
                    <a:pt x="709" y="263"/>
                  </a:cubicBezTo>
                  <a:close/>
                  <a:moveTo>
                    <a:pt x="7809" y="1353"/>
                  </a:moveTo>
                  <a:lnTo>
                    <a:pt x="7809" y="5684"/>
                  </a:lnTo>
                  <a:cubicBezTo>
                    <a:pt x="7809" y="5920"/>
                    <a:pt x="7612" y="6117"/>
                    <a:pt x="7389" y="6117"/>
                  </a:cubicBezTo>
                  <a:lnTo>
                    <a:pt x="709" y="6117"/>
                  </a:lnTo>
                  <a:cubicBezTo>
                    <a:pt x="486" y="6117"/>
                    <a:pt x="289" y="5920"/>
                    <a:pt x="289" y="5684"/>
                  </a:cubicBezTo>
                  <a:lnTo>
                    <a:pt x="289" y="1353"/>
                  </a:lnTo>
                  <a:close/>
                  <a:moveTo>
                    <a:pt x="696" y="1"/>
                  </a:moveTo>
                  <a:cubicBezTo>
                    <a:pt x="315" y="1"/>
                    <a:pt x="0" y="303"/>
                    <a:pt x="0" y="683"/>
                  </a:cubicBezTo>
                  <a:lnTo>
                    <a:pt x="0" y="5697"/>
                  </a:lnTo>
                  <a:cubicBezTo>
                    <a:pt x="0" y="6077"/>
                    <a:pt x="315" y="6392"/>
                    <a:pt x="696" y="6392"/>
                  </a:cubicBezTo>
                  <a:lnTo>
                    <a:pt x="7376" y="6392"/>
                  </a:lnTo>
                  <a:cubicBezTo>
                    <a:pt x="7743" y="6392"/>
                    <a:pt x="8058" y="6077"/>
                    <a:pt x="8058" y="5697"/>
                  </a:cubicBezTo>
                  <a:lnTo>
                    <a:pt x="8058" y="683"/>
                  </a:lnTo>
                  <a:cubicBezTo>
                    <a:pt x="8058" y="290"/>
                    <a:pt x="7743" y="1"/>
                    <a:pt x="73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9" name="Google Shape;6419;p48"/>
            <p:cNvSpPr/>
            <p:nvPr/>
          </p:nvSpPr>
          <p:spPr>
            <a:xfrm>
              <a:off x="4714962" y="3763844"/>
              <a:ext cx="22826" cy="12936"/>
            </a:xfrm>
            <a:custGeom>
              <a:rect b="b" l="l" r="r" t="t"/>
              <a:pathLst>
                <a:path extrusionOk="0" h="276" w="487">
                  <a:moveTo>
                    <a:pt x="171" y="0"/>
                  </a:moveTo>
                  <a:cubicBezTo>
                    <a:pt x="105" y="0"/>
                    <a:pt x="53" y="26"/>
                    <a:pt x="40" y="92"/>
                  </a:cubicBezTo>
                  <a:cubicBezTo>
                    <a:pt x="1" y="197"/>
                    <a:pt x="66" y="276"/>
                    <a:pt x="171" y="276"/>
                  </a:cubicBezTo>
                  <a:lnTo>
                    <a:pt x="315" y="276"/>
                  </a:lnTo>
                  <a:cubicBezTo>
                    <a:pt x="381" y="276"/>
                    <a:pt x="434" y="236"/>
                    <a:pt x="447" y="171"/>
                  </a:cubicBezTo>
                  <a:cubicBezTo>
                    <a:pt x="486" y="79"/>
                    <a:pt x="394" y="0"/>
                    <a:pt x="3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0" name="Google Shape;6420;p48"/>
            <p:cNvSpPr/>
            <p:nvPr/>
          </p:nvSpPr>
          <p:spPr>
            <a:xfrm>
              <a:off x="4741396" y="3763844"/>
              <a:ext cx="22216" cy="12936"/>
            </a:xfrm>
            <a:custGeom>
              <a:rect b="b" l="l" r="r" t="t"/>
              <a:pathLst>
                <a:path extrusionOk="0" h="276" w="474">
                  <a:moveTo>
                    <a:pt x="158" y="0"/>
                  </a:moveTo>
                  <a:cubicBezTo>
                    <a:pt x="93" y="0"/>
                    <a:pt x="53" y="26"/>
                    <a:pt x="27" y="92"/>
                  </a:cubicBezTo>
                  <a:cubicBezTo>
                    <a:pt x="1" y="197"/>
                    <a:pt x="66" y="276"/>
                    <a:pt x="158" y="276"/>
                  </a:cubicBezTo>
                  <a:lnTo>
                    <a:pt x="316" y="276"/>
                  </a:lnTo>
                  <a:cubicBezTo>
                    <a:pt x="381" y="276"/>
                    <a:pt x="421" y="236"/>
                    <a:pt x="447" y="171"/>
                  </a:cubicBezTo>
                  <a:cubicBezTo>
                    <a:pt x="473" y="79"/>
                    <a:pt x="395" y="0"/>
                    <a:pt x="3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1" name="Google Shape;6421;p48"/>
            <p:cNvSpPr/>
            <p:nvPr/>
          </p:nvSpPr>
          <p:spPr>
            <a:xfrm>
              <a:off x="4767267" y="3763844"/>
              <a:ext cx="21560" cy="12936"/>
            </a:xfrm>
            <a:custGeom>
              <a:rect b="b" l="l" r="r" t="t"/>
              <a:pathLst>
                <a:path extrusionOk="0" h="276" w="460">
                  <a:moveTo>
                    <a:pt x="171" y="0"/>
                  </a:moveTo>
                  <a:cubicBezTo>
                    <a:pt x="105" y="0"/>
                    <a:pt x="53" y="26"/>
                    <a:pt x="39" y="92"/>
                  </a:cubicBezTo>
                  <a:cubicBezTo>
                    <a:pt x="0" y="197"/>
                    <a:pt x="66" y="276"/>
                    <a:pt x="171" y="276"/>
                  </a:cubicBezTo>
                  <a:lnTo>
                    <a:pt x="315" y="276"/>
                  </a:lnTo>
                  <a:cubicBezTo>
                    <a:pt x="381" y="276"/>
                    <a:pt x="433" y="236"/>
                    <a:pt x="446" y="171"/>
                  </a:cubicBezTo>
                  <a:cubicBezTo>
                    <a:pt x="459" y="79"/>
                    <a:pt x="394" y="0"/>
                    <a:pt x="3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2" name="Google Shape;6422;p48"/>
            <p:cNvSpPr/>
            <p:nvPr/>
          </p:nvSpPr>
          <p:spPr>
            <a:xfrm>
              <a:off x="4769095" y="3854910"/>
              <a:ext cx="59103" cy="116847"/>
            </a:xfrm>
            <a:custGeom>
              <a:rect b="b" l="l" r="r" t="t"/>
              <a:pathLst>
                <a:path extrusionOk="0" h="2493" w="1261">
                  <a:moveTo>
                    <a:pt x="1108" y="1"/>
                  </a:moveTo>
                  <a:cubicBezTo>
                    <a:pt x="1074" y="1"/>
                    <a:pt x="1039" y="17"/>
                    <a:pt x="1011" y="52"/>
                  </a:cubicBezTo>
                  <a:lnTo>
                    <a:pt x="40" y="1167"/>
                  </a:lnTo>
                  <a:cubicBezTo>
                    <a:pt x="0" y="1220"/>
                    <a:pt x="0" y="1285"/>
                    <a:pt x="40" y="1338"/>
                  </a:cubicBezTo>
                  <a:lnTo>
                    <a:pt x="1011" y="2454"/>
                  </a:lnTo>
                  <a:cubicBezTo>
                    <a:pt x="1050" y="2480"/>
                    <a:pt x="1077" y="2493"/>
                    <a:pt x="1116" y="2493"/>
                  </a:cubicBezTo>
                  <a:cubicBezTo>
                    <a:pt x="1142" y="2493"/>
                    <a:pt x="1182" y="2480"/>
                    <a:pt x="1195" y="2467"/>
                  </a:cubicBezTo>
                  <a:cubicBezTo>
                    <a:pt x="1247" y="2414"/>
                    <a:pt x="1260" y="2335"/>
                    <a:pt x="1208" y="2283"/>
                  </a:cubicBezTo>
                  <a:lnTo>
                    <a:pt x="315" y="1246"/>
                  </a:lnTo>
                  <a:lnTo>
                    <a:pt x="1208" y="222"/>
                  </a:lnTo>
                  <a:cubicBezTo>
                    <a:pt x="1260" y="170"/>
                    <a:pt x="1260" y="91"/>
                    <a:pt x="1195" y="39"/>
                  </a:cubicBezTo>
                  <a:cubicBezTo>
                    <a:pt x="1170" y="14"/>
                    <a:pt x="1139"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3" name="Google Shape;6423;p48"/>
            <p:cNvSpPr/>
            <p:nvPr/>
          </p:nvSpPr>
          <p:spPr>
            <a:xfrm>
              <a:off x="4919169" y="3855332"/>
              <a:ext cx="58494" cy="116425"/>
            </a:xfrm>
            <a:custGeom>
              <a:rect b="b" l="l" r="r" t="t"/>
              <a:pathLst>
                <a:path extrusionOk="0" h="2484" w="1248">
                  <a:moveTo>
                    <a:pt x="132" y="0"/>
                  </a:moveTo>
                  <a:cubicBezTo>
                    <a:pt x="106" y="0"/>
                    <a:pt x="82" y="9"/>
                    <a:pt x="66" y="30"/>
                  </a:cubicBezTo>
                  <a:cubicBezTo>
                    <a:pt x="14" y="82"/>
                    <a:pt x="1" y="161"/>
                    <a:pt x="40" y="213"/>
                  </a:cubicBezTo>
                  <a:lnTo>
                    <a:pt x="946" y="1237"/>
                  </a:lnTo>
                  <a:lnTo>
                    <a:pt x="40" y="2274"/>
                  </a:lnTo>
                  <a:cubicBezTo>
                    <a:pt x="1" y="2326"/>
                    <a:pt x="1" y="2405"/>
                    <a:pt x="66" y="2458"/>
                  </a:cubicBezTo>
                  <a:cubicBezTo>
                    <a:pt x="92" y="2471"/>
                    <a:pt x="106" y="2484"/>
                    <a:pt x="145" y="2484"/>
                  </a:cubicBezTo>
                  <a:cubicBezTo>
                    <a:pt x="171" y="2484"/>
                    <a:pt x="211" y="2471"/>
                    <a:pt x="237" y="2445"/>
                  </a:cubicBezTo>
                  <a:lnTo>
                    <a:pt x="1208" y="1329"/>
                  </a:lnTo>
                  <a:cubicBezTo>
                    <a:pt x="1247" y="1276"/>
                    <a:pt x="1247" y="1211"/>
                    <a:pt x="1208" y="1158"/>
                  </a:cubicBezTo>
                  <a:lnTo>
                    <a:pt x="237" y="43"/>
                  </a:lnTo>
                  <a:cubicBezTo>
                    <a:pt x="213" y="19"/>
                    <a:pt x="171" y="0"/>
                    <a:pt x="1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4" name="Google Shape;6424;p48"/>
            <p:cNvSpPr/>
            <p:nvPr/>
          </p:nvSpPr>
          <p:spPr>
            <a:xfrm>
              <a:off x="4840430" y="3848583"/>
              <a:ext cx="66509" cy="136110"/>
            </a:xfrm>
            <a:custGeom>
              <a:rect b="b" l="l" r="r" t="t"/>
              <a:pathLst>
                <a:path extrusionOk="0" h="2904" w="1419">
                  <a:moveTo>
                    <a:pt x="1257" y="1"/>
                  </a:moveTo>
                  <a:cubicBezTo>
                    <a:pt x="1208" y="1"/>
                    <a:pt x="1162" y="34"/>
                    <a:pt x="1143" y="82"/>
                  </a:cubicBezTo>
                  <a:lnTo>
                    <a:pt x="27" y="2720"/>
                  </a:lnTo>
                  <a:cubicBezTo>
                    <a:pt x="1" y="2785"/>
                    <a:pt x="27" y="2864"/>
                    <a:pt x="93" y="2877"/>
                  </a:cubicBezTo>
                  <a:cubicBezTo>
                    <a:pt x="119" y="2877"/>
                    <a:pt x="132" y="2903"/>
                    <a:pt x="145" y="2903"/>
                  </a:cubicBezTo>
                  <a:cubicBezTo>
                    <a:pt x="198" y="2903"/>
                    <a:pt x="250" y="2864"/>
                    <a:pt x="263" y="2812"/>
                  </a:cubicBezTo>
                  <a:lnTo>
                    <a:pt x="1379" y="174"/>
                  </a:lnTo>
                  <a:cubicBezTo>
                    <a:pt x="1418" y="121"/>
                    <a:pt x="1379" y="42"/>
                    <a:pt x="1313" y="16"/>
                  </a:cubicBezTo>
                  <a:cubicBezTo>
                    <a:pt x="1295" y="5"/>
                    <a:pt x="1276" y="1"/>
                    <a:pt x="12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5" name="Google Shape;6425;p48"/>
          <p:cNvSpPr txBox="1"/>
          <p:nvPr>
            <p:ph type="ctrTitle"/>
          </p:nvPr>
        </p:nvSpPr>
        <p:spPr>
          <a:xfrm>
            <a:off x="603025" y="1998813"/>
            <a:ext cx="5499900" cy="104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3300"/>
              <a:t>Part 2: </a:t>
            </a:r>
            <a:r>
              <a:rPr lang="en" sz="3300">
                <a:solidFill>
                  <a:schemeClr val="accent1"/>
                </a:solidFill>
              </a:rPr>
              <a:t>The Web</a:t>
            </a:r>
            <a:endParaRPr sz="3300">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9" name="Shape 6429"/>
        <p:cNvGrpSpPr/>
        <p:nvPr/>
      </p:nvGrpSpPr>
      <p:grpSpPr>
        <a:xfrm>
          <a:off x="0" y="0"/>
          <a:ext cx="0" cy="0"/>
          <a:chOff x="0" y="0"/>
          <a:chExt cx="0" cy="0"/>
        </a:xfrm>
      </p:grpSpPr>
      <p:sp>
        <p:nvSpPr>
          <p:cNvPr id="6430" name="Google Shape;6430;p49"/>
          <p:cNvSpPr txBox="1"/>
          <p:nvPr>
            <p:ph idx="3" type="ctrTitle"/>
          </p:nvPr>
        </p:nvSpPr>
        <p:spPr>
          <a:xfrm>
            <a:off x="1559350" y="531825"/>
            <a:ext cx="6018000" cy="55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Table of contents</a:t>
            </a:r>
            <a:endParaRPr/>
          </a:p>
        </p:txBody>
      </p:sp>
      <p:sp>
        <p:nvSpPr>
          <p:cNvPr id="6431" name="Google Shape;6431;p49"/>
          <p:cNvSpPr txBox="1"/>
          <p:nvPr>
            <p:ph idx="1" type="subTitle"/>
          </p:nvPr>
        </p:nvSpPr>
        <p:spPr>
          <a:xfrm>
            <a:off x="1470225" y="2025175"/>
            <a:ext cx="2404500" cy="34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en"/>
              <a:t>Client-server architecture </a:t>
            </a:r>
            <a:endParaRPr/>
          </a:p>
        </p:txBody>
      </p:sp>
      <p:sp>
        <p:nvSpPr>
          <p:cNvPr id="6432" name="Google Shape;6432;p49"/>
          <p:cNvSpPr txBox="1"/>
          <p:nvPr>
            <p:ph type="title"/>
          </p:nvPr>
        </p:nvSpPr>
        <p:spPr>
          <a:xfrm>
            <a:off x="2016675" y="1307163"/>
            <a:ext cx="1311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#1</a:t>
            </a:r>
            <a:endParaRPr/>
          </a:p>
        </p:txBody>
      </p:sp>
      <p:sp>
        <p:nvSpPr>
          <p:cNvPr id="6433" name="Google Shape;6433;p49"/>
          <p:cNvSpPr txBox="1"/>
          <p:nvPr>
            <p:ph idx="4" type="title"/>
          </p:nvPr>
        </p:nvSpPr>
        <p:spPr>
          <a:xfrm>
            <a:off x="5715500" y="1299850"/>
            <a:ext cx="1311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#2</a:t>
            </a:r>
            <a:endParaRPr/>
          </a:p>
        </p:txBody>
      </p:sp>
      <p:sp>
        <p:nvSpPr>
          <p:cNvPr id="6434" name="Google Shape;6434;p49"/>
          <p:cNvSpPr txBox="1"/>
          <p:nvPr>
            <p:ph idx="5" type="subTitle"/>
          </p:nvPr>
        </p:nvSpPr>
        <p:spPr>
          <a:xfrm>
            <a:off x="5169050" y="2025175"/>
            <a:ext cx="2404500" cy="34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en"/>
              <a:t>Components of the web </a:t>
            </a:r>
            <a:endParaRPr/>
          </a:p>
        </p:txBody>
      </p:sp>
      <p:sp>
        <p:nvSpPr>
          <p:cNvPr id="6435" name="Google Shape;6435;p49"/>
          <p:cNvSpPr txBox="1"/>
          <p:nvPr>
            <p:ph idx="7" type="title"/>
          </p:nvPr>
        </p:nvSpPr>
        <p:spPr>
          <a:xfrm>
            <a:off x="2041800" y="3122513"/>
            <a:ext cx="1311600" cy="34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#3</a:t>
            </a:r>
            <a:endParaRPr/>
          </a:p>
        </p:txBody>
      </p:sp>
      <p:sp>
        <p:nvSpPr>
          <p:cNvPr id="6436" name="Google Shape;6436;p49"/>
          <p:cNvSpPr txBox="1"/>
          <p:nvPr>
            <p:ph idx="8" type="subTitle"/>
          </p:nvPr>
        </p:nvSpPr>
        <p:spPr>
          <a:xfrm>
            <a:off x="1340252" y="3768675"/>
            <a:ext cx="2714700" cy="34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en"/>
              <a:t>DNS and Packets</a:t>
            </a:r>
            <a:endParaRPr/>
          </a:p>
        </p:txBody>
      </p:sp>
      <p:sp>
        <p:nvSpPr>
          <p:cNvPr id="6437" name="Google Shape;6437;p49"/>
          <p:cNvSpPr txBox="1"/>
          <p:nvPr>
            <p:ph idx="13" type="title"/>
          </p:nvPr>
        </p:nvSpPr>
        <p:spPr>
          <a:xfrm>
            <a:off x="5715525" y="3122513"/>
            <a:ext cx="1311600" cy="34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#4</a:t>
            </a:r>
            <a:endParaRPr/>
          </a:p>
        </p:txBody>
      </p:sp>
      <p:sp>
        <p:nvSpPr>
          <p:cNvPr id="6438" name="Google Shape;6438;p49"/>
          <p:cNvSpPr txBox="1"/>
          <p:nvPr>
            <p:ph idx="14" type="subTitle"/>
          </p:nvPr>
        </p:nvSpPr>
        <p:spPr>
          <a:xfrm>
            <a:off x="5248351" y="3883175"/>
            <a:ext cx="2609100" cy="34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a:t>HTML,CSS and Javascript : An overview</a:t>
            </a:r>
            <a:endParaRPr/>
          </a:p>
        </p:txBody>
      </p:sp>
      <p:grpSp>
        <p:nvGrpSpPr>
          <p:cNvPr id="6439" name="Google Shape;6439;p49"/>
          <p:cNvGrpSpPr/>
          <p:nvPr/>
        </p:nvGrpSpPr>
        <p:grpSpPr>
          <a:xfrm>
            <a:off x="4169795" y="4834626"/>
            <a:ext cx="769196" cy="81325"/>
            <a:chOff x="4169795" y="4834626"/>
            <a:chExt cx="769196" cy="81325"/>
          </a:xfrm>
        </p:grpSpPr>
        <p:sp>
          <p:nvSpPr>
            <p:cNvPr id="6440" name="Google Shape;6440;p49"/>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1" name="Google Shape;6441;p49"/>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2" name="Google Shape;6442;p49"/>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3" name="Google Shape;6443;p49"/>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44" name="Google Shape;6444;p49"/>
          <p:cNvSpPr/>
          <p:nvPr/>
        </p:nvSpPr>
        <p:spPr>
          <a:xfrm>
            <a:off x="745850" y="4696625"/>
            <a:ext cx="17988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8" name="Shape 6448"/>
        <p:cNvGrpSpPr/>
        <p:nvPr/>
      </p:nvGrpSpPr>
      <p:grpSpPr>
        <a:xfrm>
          <a:off x="0" y="0"/>
          <a:ext cx="0" cy="0"/>
          <a:chOff x="0" y="0"/>
          <a:chExt cx="0" cy="0"/>
        </a:xfrm>
      </p:grpSpPr>
      <p:sp>
        <p:nvSpPr>
          <p:cNvPr id="6449" name="Google Shape;6449;p50"/>
          <p:cNvSpPr txBox="1"/>
          <p:nvPr>
            <p:ph type="ctrTitle"/>
          </p:nvPr>
        </p:nvSpPr>
        <p:spPr>
          <a:xfrm>
            <a:off x="1559350" y="528725"/>
            <a:ext cx="60180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Client Server Architecture </a:t>
            </a:r>
            <a:endParaRPr/>
          </a:p>
        </p:txBody>
      </p:sp>
      <p:sp>
        <p:nvSpPr>
          <p:cNvPr id="6450" name="Google Shape;6450;p50"/>
          <p:cNvSpPr txBox="1"/>
          <p:nvPr>
            <p:ph idx="4" type="subTitle"/>
          </p:nvPr>
        </p:nvSpPr>
        <p:spPr>
          <a:xfrm>
            <a:off x="5707350" y="1695450"/>
            <a:ext cx="2788500" cy="1752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Clients</a:t>
            </a:r>
            <a:endParaRPr/>
          </a:p>
          <a:p>
            <a:pPr indent="-342900" lvl="0" marL="457200" rtl="0" algn="l">
              <a:spcBef>
                <a:spcPts val="0"/>
              </a:spcBef>
              <a:spcAft>
                <a:spcPts val="0"/>
              </a:spcAft>
              <a:buSzPts val="1800"/>
              <a:buChar char="●"/>
            </a:pPr>
            <a:r>
              <a:rPr lang="en"/>
              <a:t> Servers</a:t>
            </a:r>
            <a:endParaRPr/>
          </a:p>
          <a:p>
            <a:pPr indent="-342900" lvl="0" marL="457200" rtl="0" algn="l">
              <a:spcBef>
                <a:spcPts val="0"/>
              </a:spcBef>
              <a:spcAft>
                <a:spcPts val="0"/>
              </a:spcAft>
              <a:buSzPts val="1800"/>
              <a:buChar char="●"/>
            </a:pPr>
            <a:r>
              <a:rPr lang="en"/>
              <a:t>How it works </a:t>
            </a:r>
            <a:endParaRPr/>
          </a:p>
        </p:txBody>
      </p:sp>
      <p:pic>
        <p:nvPicPr>
          <p:cNvPr id="6451" name="Google Shape;6451;p50"/>
          <p:cNvPicPr preferRelativeResize="0"/>
          <p:nvPr/>
        </p:nvPicPr>
        <p:blipFill>
          <a:blip r:embed="rId3">
            <a:alphaModFix/>
          </a:blip>
          <a:stretch>
            <a:fillRect/>
          </a:stretch>
        </p:blipFill>
        <p:spPr>
          <a:xfrm>
            <a:off x="704600" y="1651400"/>
            <a:ext cx="3584573" cy="2452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5" name="Shape 6455"/>
        <p:cNvGrpSpPr/>
        <p:nvPr/>
      </p:nvGrpSpPr>
      <p:grpSpPr>
        <a:xfrm>
          <a:off x="0" y="0"/>
          <a:ext cx="0" cy="0"/>
          <a:chOff x="0" y="0"/>
          <a:chExt cx="0" cy="0"/>
        </a:xfrm>
      </p:grpSpPr>
      <p:sp>
        <p:nvSpPr>
          <p:cNvPr id="6456" name="Google Shape;6456;p51"/>
          <p:cNvSpPr txBox="1"/>
          <p:nvPr>
            <p:ph type="ctrTitle"/>
          </p:nvPr>
        </p:nvSpPr>
        <p:spPr>
          <a:xfrm>
            <a:off x="819475" y="996875"/>
            <a:ext cx="7496100" cy="76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a:t>Components of Web</a:t>
            </a:r>
            <a:endParaRPr/>
          </a:p>
        </p:txBody>
      </p:sp>
      <p:sp>
        <p:nvSpPr>
          <p:cNvPr id="6457" name="Google Shape;6457;p51"/>
          <p:cNvSpPr txBox="1"/>
          <p:nvPr>
            <p:ph idx="1" type="subTitle"/>
          </p:nvPr>
        </p:nvSpPr>
        <p:spPr>
          <a:xfrm>
            <a:off x="660550" y="1955775"/>
            <a:ext cx="7655100" cy="22884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Your internet connection</a:t>
            </a:r>
            <a:endParaRPr/>
          </a:p>
          <a:p>
            <a:pPr indent="-342900" lvl="0" marL="457200" rtl="0" algn="l">
              <a:lnSpc>
                <a:spcPct val="100000"/>
              </a:lnSpc>
              <a:spcBef>
                <a:spcPts val="0"/>
              </a:spcBef>
              <a:spcAft>
                <a:spcPts val="0"/>
              </a:spcAft>
              <a:buSzPts val="1800"/>
              <a:buChar char="●"/>
            </a:pPr>
            <a:r>
              <a:rPr lang="en"/>
              <a:t>TCP/IP</a:t>
            </a:r>
            <a:endParaRPr/>
          </a:p>
          <a:p>
            <a:pPr indent="-342900" lvl="0" marL="457200" rtl="0" algn="l">
              <a:lnSpc>
                <a:spcPct val="100000"/>
              </a:lnSpc>
              <a:spcBef>
                <a:spcPts val="0"/>
              </a:spcBef>
              <a:spcAft>
                <a:spcPts val="0"/>
              </a:spcAft>
              <a:buSzPts val="1800"/>
              <a:buChar char="●"/>
            </a:pPr>
            <a:r>
              <a:rPr lang="en"/>
              <a:t>DNS</a:t>
            </a:r>
            <a:endParaRPr/>
          </a:p>
          <a:p>
            <a:pPr indent="-342900" lvl="0" marL="457200" rtl="0" algn="l">
              <a:lnSpc>
                <a:spcPct val="100000"/>
              </a:lnSpc>
              <a:spcBef>
                <a:spcPts val="0"/>
              </a:spcBef>
              <a:spcAft>
                <a:spcPts val="0"/>
              </a:spcAft>
              <a:buSzPts val="1800"/>
              <a:buChar char="●"/>
            </a:pPr>
            <a:r>
              <a:rPr lang="en"/>
              <a:t>HTTP</a:t>
            </a:r>
            <a:endParaRPr/>
          </a:p>
          <a:p>
            <a:pPr indent="-342900" lvl="0" marL="457200" rtl="0" algn="l">
              <a:lnSpc>
                <a:spcPct val="100000"/>
              </a:lnSpc>
              <a:spcBef>
                <a:spcPts val="0"/>
              </a:spcBef>
              <a:spcAft>
                <a:spcPts val="0"/>
              </a:spcAft>
              <a:buSzPts val="1800"/>
              <a:buChar char="●"/>
            </a:pPr>
            <a:r>
              <a:rPr lang="en"/>
              <a:t>Component files</a:t>
            </a:r>
            <a:endParaRPr/>
          </a:p>
          <a:p>
            <a:pPr indent="0" lvl="0" marL="0" rtl="0" algn="l">
              <a:lnSpc>
                <a:spcPct val="100000"/>
              </a:lnSpc>
              <a:spcBef>
                <a:spcPts val="0"/>
              </a:spcBef>
              <a:spcAft>
                <a:spcPts val="0"/>
              </a:spcAft>
              <a:buSzPts val="1800"/>
              <a:buNone/>
            </a:pPr>
            <a:r>
              <a:t/>
            </a:r>
            <a:endParaRPr/>
          </a:p>
        </p:txBody>
      </p:sp>
      <p:grpSp>
        <p:nvGrpSpPr>
          <p:cNvPr id="6458" name="Google Shape;6458;p51"/>
          <p:cNvGrpSpPr/>
          <p:nvPr/>
        </p:nvGrpSpPr>
        <p:grpSpPr>
          <a:xfrm>
            <a:off x="4169795" y="4834626"/>
            <a:ext cx="769196" cy="81325"/>
            <a:chOff x="4169795" y="4834626"/>
            <a:chExt cx="769196" cy="81325"/>
          </a:xfrm>
        </p:grpSpPr>
        <p:sp>
          <p:nvSpPr>
            <p:cNvPr id="6459" name="Google Shape;6459;p51"/>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0" name="Google Shape;6460;p51"/>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1" name="Google Shape;6461;p51"/>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2" name="Google Shape;6462;p51"/>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63" name="Google Shape;6463;p51"/>
          <p:cNvSpPr/>
          <p:nvPr/>
        </p:nvSpPr>
        <p:spPr>
          <a:xfrm>
            <a:off x="819475" y="4728175"/>
            <a:ext cx="1693500" cy="33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5" name="Shape 6055"/>
        <p:cNvGrpSpPr/>
        <p:nvPr/>
      </p:nvGrpSpPr>
      <p:grpSpPr>
        <a:xfrm>
          <a:off x="0" y="0"/>
          <a:ext cx="0" cy="0"/>
          <a:chOff x="0" y="0"/>
          <a:chExt cx="0" cy="0"/>
        </a:xfrm>
      </p:grpSpPr>
      <p:sp>
        <p:nvSpPr>
          <p:cNvPr id="6056" name="Google Shape;6056;p34"/>
          <p:cNvSpPr txBox="1"/>
          <p:nvPr>
            <p:ph idx="3" type="ctrTitle"/>
          </p:nvPr>
        </p:nvSpPr>
        <p:spPr>
          <a:xfrm>
            <a:off x="1559350" y="531825"/>
            <a:ext cx="6018000" cy="55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Table of contents</a:t>
            </a:r>
            <a:endParaRPr/>
          </a:p>
        </p:txBody>
      </p:sp>
      <p:sp>
        <p:nvSpPr>
          <p:cNvPr id="6057" name="Google Shape;6057;p34"/>
          <p:cNvSpPr txBox="1"/>
          <p:nvPr>
            <p:ph idx="1" type="subTitle"/>
          </p:nvPr>
        </p:nvSpPr>
        <p:spPr>
          <a:xfrm>
            <a:off x="1486700" y="2670700"/>
            <a:ext cx="2404500" cy="34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en" sz="1500"/>
              <a:t>How The Internet Works</a:t>
            </a:r>
            <a:endParaRPr sz="1500"/>
          </a:p>
        </p:txBody>
      </p:sp>
      <p:sp>
        <p:nvSpPr>
          <p:cNvPr id="6058" name="Google Shape;6058;p34"/>
          <p:cNvSpPr txBox="1"/>
          <p:nvPr>
            <p:ph type="title"/>
          </p:nvPr>
        </p:nvSpPr>
        <p:spPr>
          <a:xfrm>
            <a:off x="2008000" y="2105488"/>
            <a:ext cx="1311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 1</a:t>
            </a:r>
            <a:endParaRPr/>
          </a:p>
        </p:txBody>
      </p:sp>
      <p:grpSp>
        <p:nvGrpSpPr>
          <p:cNvPr id="6059" name="Google Shape;6059;p34"/>
          <p:cNvGrpSpPr/>
          <p:nvPr/>
        </p:nvGrpSpPr>
        <p:grpSpPr>
          <a:xfrm>
            <a:off x="4169795" y="4834626"/>
            <a:ext cx="769196" cy="81325"/>
            <a:chOff x="4169795" y="4834626"/>
            <a:chExt cx="769196" cy="81325"/>
          </a:xfrm>
        </p:grpSpPr>
        <p:sp>
          <p:nvSpPr>
            <p:cNvPr id="6060" name="Google Shape;6060;p34"/>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1" name="Google Shape;6061;p34"/>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2" name="Google Shape;6062;p34"/>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34"/>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4" name="Google Shape;6064;p34"/>
          <p:cNvSpPr/>
          <p:nvPr/>
        </p:nvSpPr>
        <p:spPr>
          <a:xfrm>
            <a:off x="745850" y="4696625"/>
            <a:ext cx="17988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5" name="Google Shape;6065;p34"/>
          <p:cNvSpPr txBox="1"/>
          <p:nvPr>
            <p:ph idx="1" type="subTitle"/>
          </p:nvPr>
        </p:nvSpPr>
        <p:spPr>
          <a:xfrm>
            <a:off x="5172850" y="2681250"/>
            <a:ext cx="2404500" cy="34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en" sz="1500"/>
              <a:t>How The Web </a:t>
            </a:r>
            <a:br>
              <a:rPr lang="en" sz="1500"/>
            </a:br>
            <a:r>
              <a:rPr lang="en" sz="1500"/>
              <a:t>Works</a:t>
            </a:r>
            <a:endParaRPr sz="1500"/>
          </a:p>
        </p:txBody>
      </p:sp>
      <p:sp>
        <p:nvSpPr>
          <p:cNvPr id="6066" name="Google Shape;6066;p34"/>
          <p:cNvSpPr txBox="1"/>
          <p:nvPr>
            <p:ph type="title"/>
          </p:nvPr>
        </p:nvSpPr>
        <p:spPr>
          <a:xfrm>
            <a:off x="5694150" y="2116038"/>
            <a:ext cx="1311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 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7" name="Shape 6467"/>
        <p:cNvGrpSpPr/>
        <p:nvPr/>
      </p:nvGrpSpPr>
      <p:grpSpPr>
        <a:xfrm>
          <a:off x="0" y="0"/>
          <a:ext cx="0" cy="0"/>
          <a:chOff x="0" y="0"/>
          <a:chExt cx="0" cy="0"/>
        </a:xfrm>
      </p:grpSpPr>
      <p:sp>
        <p:nvSpPr>
          <p:cNvPr id="6468" name="Google Shape;6468;p52"/>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9" name="Google Shape;6469;p52"/>
          <p:cNvSpPr txBox="1"/>
          <p:nvPr>
            <p:ph idx="1" type="subTitle"/>
          </p:nvPr>
        </p:nvSpPr>
        <p:spPr>
          <a:xfrm>
            <a:off x="714300" y="519250"/>
            <a:ext cx="60402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DNS (Domain Name System)</a:t>
            </a:r>
            <a:endParaRPr sz="3000"/>
          </a:p>
        </p:txBody>
      </p:sp>
      <p:grpSp>
        <p:nvGrpSpPr>
          <p:cNvPr id="6470" name="Google Shape;6470;p52"/>
          <p:cNvGrpSpPr/>
          <p:nvPr/>
        </p:nvGrpSpPr>
        <p:grpSpPr>
          <a:xfrm>
            <a:off x="4169795" y="4834626"/>
            <a:ext cx="769196" cy="81325"/>
            <a:chOff x="4169795" y="4834626"/>
            <a:chExt cx="769196" cy="81325"/>
          </a:xfrm>
        </p:grpSpPr>
        <p:sp>
          <p:nvSpPr>
            <p:cNvPr id="6471" name="Google Shape;6471;p52"/>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2" name="Google Shape;6472;p52"/>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3" name="Google Shape;6473;p52"/>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4" name="Google Shape;6474;p52"/>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75" name="Google Shape;6475;p52"/>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6" name="Google Shape;6476;p52"/>
          <p:cNvSpPr txBox="1"/>
          <p:nvPr>
            <p:ph idx="1" type="subTitle"/>
          </p:nvPr>
        </p:nvSpPr>
        <p:spPr>
          <a:xfrm>
            <a:off x="777400" y="1095000"/>
            <a:ext cx="13533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1600"/>
              <a:t>Networks</a:t>
            </a:r>
            <a:endParaRPr sz="1600"/>
          </a:p>
        </p:txBody>
      </p:sp>
      <p:sp>
        <p:nvSpPr>
          <p:cNvPr id="6477" name="Google Shape;6477;p52"/>
          <p:cNvSpPr txBox="1"/>
          <p:nvPr/>
        </p:nvSpPr>
        <p:spPr>
          <a:xfrm>
            <a:off x="4323750" y="1703275"/>
            <a:ext cx="3931800" cy="789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DNS basics</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How DNS works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Types of DNS</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p:txBody>
      </p:sp>
      <p:sp>
        <p:nvSpPr>
          <p:cNvPr id="6478" name="Google Shape;6478;p52"/>
          <p:cNvSpPr txBox="1"/>
          <p:nvPr/>
        </p:nvSpPr>
        <p:spPr>
          <a:xfrm>
            <a:off x="4323750" y="2642175"/>
            <a:ext cx="228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Types:</a:t>
            </a:r>
            <a:endParaRPr>
              <a:latin typeface="Montserrat"/>
              <a:ea typeface="Montserrat"/>
              <a:cs typeface="Montserrat"/>
              <a:sym typeface="Montserrat"/>
            </a:endParaRPr>
          </a:p>
          <a:p>
            <a:pPr indent="-298450" lvl="0" marL="457200" rtl="0" algn="l">
              <a:spcBef>
                <a:spcPts val="0"/>
              </a:spcBef>
              <a:spcAft>
                <a:spcPts val="0"/>
              </a:spcAft>
              <a:buClr>
                <a:srgbClr val="333333"/>
              </a:buClr>
              <a:buSzPts val="1100"/>
              <a:buFont typeface="Calibri"/>
              <a:buAutoNum type="alphaLcPeriod"/>
            </a:pPr>
            <a:r>
              <a:rPr lang="en" sz="1100">
                <a:solidFill>
                  <a:srgbClr val="333333"/>
                </a:solidFill>
                <a:latin typeface="Calibri"/>
                <a:ea typeface="Calibri"/>
                <a:cs typeface="Calibri"/>
                <a:sym typeface="Calibri"/>
              </a:rPr>
              <a:t>Authoritative DNS</a:t>
            </a:r>
            <a:endParaRPr sz="1100">
              <a:solidFill>
                <a:srgbClr val="333333"/>
              </a:solidFill>
              <a:latin typeface="Calibri"/>
              <a:ea typeface="Calibri"/>
              <a:cs typeface="Calibri"/>
              <a:sym typeface="Calibri"/>
            </a:endParaRPr>
          </a:p>
          <a:p>
            <a:pPr indent="-298450" lvl="0" marL="457200" rtl="0" algn="l">
              <a:spcBef>
                <a:spcPts val="0"/>
              </a:spcBef>
              <a:spcAft>
                <a:spcPts val="0"/>
              </a:spcAft>
              <a:buClr>
                <a:srgbClr val="333333"/>
              </a:buClr>
              <a:buSzPts val="1100"/>
              <a:buFont typeface="Calibri"/>
              <a:buAutoNum type="alphaLcPeriod"/>
            </a:pPr>
            <a:r>
              <a:rPr lang="en" sz="1100">
                <a:solidFill>
                  <a:srgbClr val="333333"/>
                </a:solidFill>
                <a:latin typeface="Calibri"/>
                <a:ea typeface="Calibri"/>
                <a:cs typeface="Calibri"/>
                <a:sym typeface="Calibri"/>
              </a:rPr>
              <a:t>Recursive DNS</a:t>
            </a:r>
            <a:endParaRPr sz="1100">
              <a:solidFill>
                <a:srgbClr val="333333"/>
              </a:solidFill>
              <a:latin typeface="Calibri"/>
              <a:ea typeface="Calibri"/>
              <a:cs typeface="Calibri"/>
              <a:sym typeface="Calibri"/>
            </a:endParaRPr>
          </a:p>
        </p:txBody>
      </p:sp>
      <p:sp>
        <p:nvSpPr>
          <p:cNvPr id="6479" name="Google Shape;6479;p52"/>
          <p:cNvSpPr txBox="1"/>
          <p:nvPr/>
        </p:nvSpPr>
        <p:spPr>
          <a:xfrm>
            <a:off x="6429350" y="2678800"/>
            <a:ext cx="3628500" cy="235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800">
                <a:solidFill>
                  <a:srgbClr val="161513"/>
                </a:solidFill>
                <a:highlight>
                  <a:srgbClr val="FBF9F8"/>
                </a:highlight>
                <a:latin typeface="Calibri"/>
                <a:ea typeface="Calibri"/>
                <a:cs typeface="Calibri"/>
                <a:sym typeface="Calibri"/>
              </a:rPr>
              <a:t>DNS use case and benefits </a:t>
            </a:r>
            <a:endParaRPr b="1" sz="800">
              <a:solidFill>
                <a:srgbClr val="161513"/>
              </a:solidFill>
              <a:highlight>
                <a:srgbClr val="FBF9F8"/>
              </a:highlight>
              <a:latin typeface="Calibri"/>
              <a:ea typeface="Calibri"/>
              <a:cs typeface="Calibri"/>
              <a:sym typeface="Calibri"/>
            </a:endParaRPr>
          </a:p>
          <a:p>
            <a:pPr indent="0" lvl="0" marL="0" rtl="0" algn="l">
              <a:lnSpc>
                <a:spcPct val="115000"/>
              </a:lnSpc>
              <a:spcBef>
                <a:spcPts val="1400"/>
              </a:spcBef>
              <a:spcAft>
                <a:spcPts val="0"/>
              </a:spcAft>
              <a:buNone/>
            </a:pPr>
            <a:r>
              <a:rPr b="1" lang="en" sz="800">
                <a:solidFill>
                  <a:srgbClr val="161513"/>
                </a:solidFill>
                <a:highlight>
                  <a:srgbClr val="FBF9F8"/>
                </a:highlight>
                <a:latin typeface="Calibri"/>
                <a:ea typeface="Calibri"/>
                <a:cs typeface="Calibri"/>
                <a:sym typeface="Calibri"/>
              </a:rPr>
              <a:t>Intelligent traffic routing</a:t>
            </a:r>
            <a:endParaRPr b="1" sz="800">
              <a:solidFill>
                <a:srgbClr val="161513"/>
              </a:solidFill>
              <a:highlight>
                <a:srgbClr val="FBF9F8"/>
              </a:highlight>
              <a:latin typeface="Calibri"/>
              <a:ea typeface="Calibri"/>
              <a:cs typeface="Calibri"/>
              <a:sym typeface="Calibri"/>
            </a:endParaRPr>
          </a:p>
          <a:p>
            <a:pPr indent="0" lvl="0" marL="0" rtl="0" algn="l">
              <a:lnSpc>
                <a:spcPct val="115000"/>
              </a:lnSpc>
              <a:spcBef>
                <a:spcPts val="1400"/>
              </a:spcBef>
              <a:spcAft>
                <a:spcPts val="0"/>
              </a:spcAft>
              <a:buNone/>
            </a:pPr>
            <a:r>
              <a:rPr b="1" lang="en" sz="800">
                <a:solidFill>
                  <a:srgbClr val="161513"/>
                </a:solidFill>
                <a:highlight>
                  <a:srgbClr val="FBF9F8"/>
                </a:highlight>
                <a:latin typeface="Calibri"/>
                <a:ea typeface="Calibri"/>
                <a:cs typeface="Calibri"/>
                <a:sym typeface="Calibri"/>
              </a:rPr>
              <a:t>High availability</a:t>
            </a:r>
            <a:endParaRPr b="1" sz="800">
              <a:solidFill>
                <a:srgbClr val="161513"/>
              </a:solidFill>
              <a:highlight>
                <a:srgbClr val="FBF9F8"/>
              </a:highlight>
              <a:latin typeface="Calibri"/>
              <a:ea typeface="Calibri"/>
              <a:cs typeface="Calibri"/>
              <a:sym typeface="Calibri"/>
            </a:endParaRPr>
          </a:p>
          <a:p>
            <a:pPr indent="0" lvl="0" marL="0" rtl="0" algn="l">
              <a:lnSpc>
                <a:spcPct val="115000"/>
              </a:lnSpc>
              <a:spcBef>
                <a:spcPts val="1400"/>
              </a:spcBef>
              <a:spcAft>
                <a:spcPts val="0"/>
              </a:spcAft>
              <a:buNone/>
            </a:pPr>
            <a:r>
              <a:rPr b="1" lang="en" sz="800">
                <a:solidFill>
                  <a:srgbClr val="161513"/>
                </a:solidFill>
                <a:highlight>
                  <a:srgbClr val="FBF9F8"/>
                </a:highlight>
                <a:latin typeface="Calibri"/>
                <a:ea typeface="Calibri"/>
                <a:cs typeface="Calibri"/>
                <a:sym typeface="Calibri"/>
              </a:rPr>
              <a:t>Easy-to-use APIs</a:t>
            </a:r>
            <a:endParaRPr b="1" sz="800">
              <a:solidFill>
                <a:srgbClr val="161513"/>
              </a:solidFill>
              <a:highlight>
                <a:srgbClr val="FBF9F8"/>
              </a:highlight>
              <a:latin typeface="Calibri"/>
              <a:ea typeface="Calibri"/>
              <a:cs typeface="Calibri"/>
              <a:sym typeface="Calibri"/>
            </a:endParaRPr>
          </a:p>
          <a:p>
            <a:pPr indent="0" lvl="0" marL="0" rtl="0" algn="l">
              <a:lnSpc>
                <a:spcPct val="115000"/>
              </a:lnSpc>
              <a:spcBef>
                <a:spcPts val="1400"/>
              </a:spcBef>
              <a:spcAft>
                <a:spcPts val="0"/>
              </a:spcAft>
              <a:buNone/>
            </a:pPr>
            <a:r>
              <a:t/>
            </a:r>
            <a:endParaRPr b="1" sz="1200">
              <a:solidFill>
                <a:srgbClr val="161513"/>
              </a:solidFill>
              <a:highlight>
                <a:srgbClr val="FBF9F8"/>
              </a:highlight>
              <a:latin typeface="Calibri"/>
              <a:ea typeface="Calibri"/>
              <a:cs typeface="Calibri"/>
              <a:sym typeface="Calibri"/>
            </a:endParaRPr>
          </a:p>
          <a:p>
            <a:pPr indent="0" lvl="0" marL="0" rtl="0" algn="l">
              <a:lnSpc>
                <a:spcPct val="115000"/>
              </a:lnSpc>
              <a:spcBef>
                <a:spcPts val="1400"/>
              </a:spcBef>
              <a:spcAft>
                <a:spcPts val="0"/>
              </a:spcAft>
              <a:buNone/>
            </a:pPr>
            <a:r>
              <a:t/>
            </a:r>
            <a:endParaRPr b="1" sz="1200">
              <a:solidFill>
                <a:srgbClr val="161513"/>
              </a:solidFill>
              <a:highlight>
                <a:srgbClr val="FBF9F8"/>
              </a:highlight>
              <a:latin typeface="Calibri"/>
              <a:ea typeface="Calibri"/>
              <a:cs typeface="Calibri"/>
              <a:sym typeface="Calibri"/>
            </a:endParaRPr>
          </a:p>
          <a:p>
            <a:pPr indent="0" lvl="0" marL="0" rtl="0" algn="l">
              <a:spcBef>
                <a:spcPts val="500"/>
              </a:spcBef>
              <a:spcAft>
                <a:spcPts val="0"/>
              </a:spcAft>
              <a:buNone/>
            </a:pPr>
            <a:r>
              <a:t/>
            </a:r>
            <a:endParaRPr>
              <a:latin typeface="Montserrat"/>
              <a:ea typeface="Montserrat"/>
              <a:cs typeface="Montserrat"/>
              <a:sym typeface="Montserrat"/>
            </a:endParaRPr>
          </a:p>
        </p:txBody>
      </p:sp>
      <p:pic>
        <p:nvPicPr>
          <p:cNvPr id="6480" name="Google Shape;6480;p52"/>
          <p:cNvPicPr preferRelativeResize="0"/>
          <p:nvPr/>
        </p:nvPicPr>
        <p:blipFill>
          <a:blip r:embed="rId3">
            <a:alphaModFix/>
          </a:blip>
          <a:stretch>
            <a:fillRect/>
          </a:stretch>
        </p:blipFill>
        <p:spPr>
          <a:xfrm>
            <a:off x="659800" y="1573363"/>
            <a:ext cx="3432200" cy="2564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4" name="Shape 6484"/>
        <p:cNvGrpSpPr/>
        <p:nvPr/>
      </p:nvGrpSpPr>
      <p:grpSpPr>
        <a:xfrm>
          <a:off x="0" y="0"/>
          <a:ext cx="0" cy="0"/>
          <a:chOff x="0" y="0"/>
          <a:chExt cx="0" cy="0"/>
        </a:xfrm>
      </p:grpSpPr>
      <p:sp>
        <p:nvSpPr>
          <p:cNvPr id="6485" name="Google Shape;6485;p53"/>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6" name="Google Shape;6486;p53"/>
          <p:cNvSpPr txBox="1"/>
          <p:nvPr>
            <p:ph idx="1" type="subTitle"/>
          </p:nvPr>
        </p:nvSpPr>
        <p:spPr>
          <a:xfrm>
            <a:off x="714300" y="519250"/>
            <a:ext cx="78252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Packets </a:t>
            </a:r>
            <a:endParaRPr sz="3000"/>
          </a:p>
        </p:txBody>
      </p:sp>
      <p:grpSp>
        <p:nvGrpSpPr>
          <p:cNvPr id="6487" name="Google Shape;6487;p53"/>
          <p:cNvGrpSpPr/>
          <p:nvPr/>
        </p:nvGrpSpPr>
        <p:grpSpPr>
          <a:xfrm>
            <a:off x="4169795" y="4834626"/>
            <a:ext cx="769196" cy="81325"/>
            <a:chOff x="4169795" y="4834626"/>
            <a:chExt cx="769196" cy="81325"/>
          </a:xfrm>
        </p:grpSpPr>
        <p:sp>
          <p:nvSpPr>
            <p:cNvPr id="6488" name="Google Shape;6488;p53"/>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9" name="Google Shape;6489;p53"/>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0" name="Google Shape;6490;p53"/>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1" name="Google Shape;6491;p53"/>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92" name="Google Shape;6492;p53"/>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3" name="Google Shape;6493;p53"/>
          <p:cNvSpPr txBox="1"/>
          <p:nvPr/>
        </p:nvSpPr>
        <p:spPr>
          <a:xfrm>
            <a:off x="4939000" y="1703275"/>
            <a:ext cx="3334200" cy="2146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What is a packet?</a:t>
            </a:r>
            <a:endParaRPr sz="11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Why is data divided into packets?</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Disadvantages</a:t>
            </a:r>
            <a:endParaRPr sz="11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p:txBody>
      </p:sp>
      <p:pic>
        <p:nvPicPr>
          <p:cNvPr id="6494" name="Google Shape;6494;p53"/>
          <p:cNvPicPr preferRelativeResize="0"/>
          <p:nvPr/>
        </p:nvPicPr>
        <p:blipFill>
          <a:blip r:embed="rId3">
            <a:alphaModFix/>
          </a:blip>
          <a:stretch>
            <a:fillRect/>
          </a:stretch>
        </p:blipFill>
        <p:spPr>
          <a:xfrm>
            <a:off x="714300" y="1921513"/>
            <a:ext cx="3787200" cy="18686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8" name="Shape 6498"/>
        <p:cNvGrpSpPr/>
        <p:nvPr/>
      </p:nvGrpSpPr>
      <p:grpSpPr>
        <a:xfrm>
          <a:off x="0" y="0"/>
          <a:ext cx="0" cy="0"/>
          <a:chOff x="0" y="0"/>
          <a:chExt cx="0" cy="0"/>
        </a:xfrm>
      </p:grpSpPr>
      <p:sp>
        <p:nvSpPr>
          <p:cNvPr id="6499" name="Google Shape;6499;p54"/>
          <p:cNvSpPr txBox="1"/>
          <p:nvPr>
            <p:ph idx="4" type="subTitle"/>
          </p:nvPr>
        </p:nvSpPr>
        <p:spPr>
          <a:xfrm>
            <a:off x="3347050" y="3490400"/>
            <a:ext cx="2404500" cy="68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a:t>CSS is used to control presentation, formatting, and layout.</a:t>
            </a:r>
            <a:endParaRPr/>
          </a:p>
        </p:txBody>
      </p:sp>
      <p:sp>
        <p:nvSpPr>
          <p:cNvPr id="6500" name="Google Shape;6500;p54"/>
          <p:cNvSpPr txBox="1"/>
          <p:nvPr>
            <p:ph idx="5" type="subTitle"/>
          </p:nvPr>
        </p:nvSpPr>
        <p:spPr>
          <a:xfrm>
            <a:off x="5901775" y="3003350"/>
            <a:ext cx="2404500" cy="34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en"/>
              <a:t>JavaScript</a:t>
            </a:r>
            <a:endParaRPr/>
          </a:p>
        </p:txBody>
      </p:sp>
      <p:sp>
        <p:nvSpPr>
          <p:cNvPr id="6501" name="Google Shape;6501;p54"/>
          <p:cNvSpPr txBox="1"/>
          <p:nvPr>
            <p:ph idx="1" type="subTitle"/>
          </p:nvPr>
        </p:nvSpPr>
        <p:spPr>
          <a:xfrm>
            <a:off x="813513" y="3003350"/>
            <a:ext cx="2404500" cy="34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en"/>
              <a:t>HTML</a:t>
            </a:r>
            <a:endParaRPr/>
          </a:p>
        </p:txBody>
      </p:sp>
      <p:sp>
        <p:nvSpPr>
          <p:cNvPr id="6502" name="Google Shape;6502;p54"/>
          <p:cNvSpPr txBox="1"/>
          <p:nvPr>
            <p:ph idx="2" type="subTitle"/>
          </p:nvPr>
        </p:nvSpPr>
        <p:spPr>
          <a:xfrm>
            <a:off x="792375" y="3851388"/>
            <a:ext cx="2404500" cy="682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It provides the basic structure of sites•	</a:t>
            </a:r>
            <a:endParaRPr/>
          </a:p>
          <a:p>
            <a:pPr indent="0" lvl="0" marL="0" rtl="0" algn="ctr">
              <a:lnSpc>
                <a:spcPct val="100000"/>
              </a:lnSpc>
              <a:spcBef>
                <a:spcPts val="1200"/>
              </a:spcBef>
              <a:spcAft>
                <a:spcPts val="0"/>
              </a:spcAft>
              <a:buNone/>
            </a:pPr>
            <a:r>
              <a:t/>
            </a:r>
            <a:endParaRPr/>
          </a:p>
          <a:p>
            <a:pPr indent="0" lvl="0" marL="0" rtl="0" algn="ctr">
              <a:lnSpc>
                <a:spcPct val="100000"/>
              </a:lnSpc>
              <a:spcBef>
                <a:spcPts val="1200"/>
              </a:spcBef>
              <a:spcAft>
                <a:spcPts val="1200"/>
              </a:spcAft>
              <a:buSzPts val="1800"/>
              <a:buNone/>
            </a:pPr>
            <a:r>
              <a:t/>
            </a:r>
            <a:endParaRPr/>
          </a:p>
        </p:txBody>
      </p:sp>
      <p:sp>
        <p:nvSpPr>
          <p:cNvPr id="6503" name="Google Shape;6503;p54"/>
          <p:cNvSpPr txBox="1"/>
          <p:nvPr>
            <p:ph idx="3" type="subTitle"/>
          </p:nvPr>
        </p:nvSpPr>
        <p:spPr>
          <a:xfrm>
            <a:off x="3347075" y="3003350"/>
            <a:ext cx="2404500" cy="34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en"/>
              <a:t>CSS</a:t>
            </a:r>
            <a:endParaRPr/>
          </a:p>
        </p:txBody>
      </p:sp>
      <p:sp>
        <p:nvSpPr>
          <p:cNvPr id="6504" name="Google Shape;6504;p54"/>
          <p:cNvSpPr txBox="1"/>
          <p:nvPr>
            <p:ph idx="6" type="subTitle"/>
          </p:nvPr>
        </p:nvSpPr>
        <p:spPr>
          <a:xfrm>
            <a:off x="5901725" y="3490400"/>
            <a:ext cx="2404500" cy="682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1800"/>
              <a:buNone/>
            </a:pPr>
            <a:r>
              <a:rPr lang="en"/>
              <a:t>It is used to control the behaviour of different elements.</a:t>
            </a:r>
            <a:endParaRPr/>
          </a:p>
        </p:txBody>
      </p:sp>
      <p:sp>
        <p:nvSpPr>
          <p:cNvPr id="6505" name="Google Shape;6505;p54"/>
          <p:cNvSpPr txBox="1"/>
          <p:nvPr>
            <p:ph type="ctrTitle"/>
          </p:nvPr>
        </p:nvSpPr>
        <p:spPr>
          <a:xfrm>
            <a:off x="828550" y="527175"/>
            <a:ext cx="7477800" cy="55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HTML, CSS and JavaScript : An overview </a:t>
            </a:r>
            <a:endParaRPr/>
          </a:p>
        </p:txBody>
      </p:sp>
      <p:grpSp>
        <p:nvGrpSpPr>
          <p:cNvPr id="6506" name="Google Shape;6506;p54"/>
          <p:cNvGrpSpPr/>
          <p:nvPr/>
        </p:nvGrpSpPr>
        <p:grpSpPr>
          <a:xfrm>
            <a:off x="4169795" y="4834626"/>
            <a:ext cx="769196" cy="81325"/>
            <a:chOff x="4169795" y="4834626"/>
            <a:chExt cx="769196" cy="81325"/>
          </a:xfrm>
        </p:grpSpPr>
        <p:sp>
          <p:nvSpPr>
            <p:cNvPr id="6507" name="Google Shape;6507;p54"/>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8" name="Google Shape;6508;p54"/>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9" name="Google Shape;6509;p54"/>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0" name="Google Shape;6510;p54"/>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1" name="Google Shape;6511;p54"/>
          <p:cNvSpPr/>
          <p:nvPr/>
        </p:nvSpPr>
        <p:spPr>
          <a:xfrm>
            <a:off x="813475" y="4735975"/>
            <a:ext cx="1782600" cy="30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12" name="Google Shape;6512;p54"/>
          <p:cNvGrpSpPr/>
          <p:nvPr/>
        </p:nvGrpSpPr>
        <p:grpSpPr>
          <a:xfrm>
            <a:off x="1689767" y="1607421"/>
            <a:ext cx="651916" cy="513673"/>
            <a:chOff x="4684216" y="3738581"/>
            <a:chExt cx="377725" cy="299640"/>
          </a:xfrm>
        </p:grpSpPr>
        <p:sp>
          <p:nvSpPr>
            <p:cNvPr id="6513" name="Google Shape;6513;p54"/>
            <p:cNvSpPr/>
            <p:nvPr/>
          </p:nvSpPr>
          <p:spPr>
            <a:xfrm>
              <a:off x="4684216" y="3738581"/>
              <a:ext cx="377725" cy="299640"/>
            </a:xfrm>
            <a:custGeom>
              <a:rect b="b" l="l" r="r" t="t"/>
              <a:pathLst>
                <a:path extrusionOk="0" h="6393" w="8059">
                  <a:moveTo>
                    <a:pt x="7389" y="263"/>
                  </a:moveTo>
                  <a:cubicBezTo>
                    <a:pt x="7612" y="263"/>
                    <a:pt x="7809" y="460"/>
                    <a:pt x="7809" y="683"/>
                  </a:cubicBezTo>
                  <a:lnTo>
                    <a:pt x="7809" y="1103"/>
                  </a:lnTo>
                  <a:lnTo>
                    <a:pt x="289" y="1103"/>
                  </a:lnTo>
                  <a:lnTo>
                    <a:pt x="289" y="683"/>
                  </a:lnTo>
                  <a:cubicBezTo>
                    <a:pt x="289" y="447"/>
                    <a:pt x="486" y="263"/>
                    <a:pt x="709" y="263"/>
                  </a:cubicBezTo>
                  <a:close/>
                  <a:moveTo>
                    <a:pt x="7809" y="1353"/>
                  </a:moveTo>
                  <a:lnTo>
                    <a:pt x="7809" y="5684"/>
                  </a:lnTo>
                  <a:cubicBezTo>
                    <a:pt x="7809" y="5920"/>
                    <a:pt x="7612" y="6117"/>
                    <a:pt x="7389" y="6117"/>
                  </a:cubicBezTo>
                  <a:lnTo>
                    <a:pt x="709" y="6117"/>
                  </a:lnTo>
                  <a:cubicBezTo>
                    <a:pt x="486" y="6117"/>
                    <a:pt x="289" y="5920"/>
                    <a:pt x="289" y="5684"/>
                  </a:cubicBezTo>
                  <a:lnTo>
                    <a:pt x="289" y="1353"/>
                  </a:lnTo>
                  <a:close/>
                  <a:moveTo>
                    <a:pt x="696" y="1"/>
                  </a:moveTo>
                  <a:cubicBezTo>
                    <a:pt x="315" y="1"/>
                    <a:pt x="0" y="303"/>
                    <a:pt x="0" y="683"/>
                  </a:cubicBezTo>
                  <a:lnTo>
                    <a:pt x="0" y="5697"/>
                  </a:lnTo>
                  <a:cubicBezTo>
                    <a:pt x="0" y="6077"/>
                    <a:pt x="315" y="6392"/>
                    <a:pt x="696" y="6392"/>
                  </a:cubicBezTo>
                  <a:lnTo>
                    <a:pt x="7376" y="6392"/>
                  </a:lnTo>
                  <a:cubicBezTo>
                    <a:pt x="7743" y="6392"/>
                    <a:pt x="8058" y="6077"/>
                    <a:pt x="8058" y="5697"/>
                  </a:cubicBezTo>
                  <a:lnTo>
                    <a:pt x="8058" y="683"/>
                  </a:lnTo>
                  <a:cubicBezTo>
                    <a:pt x="8058" y="290"/>
                    <a:pt x="7743" y="1"/>
                    <a:pt x="7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4" name="Google Shape;6514;p54"/>
            <p:cNvSpPr/>
            <p:nvPr/>
          </p:nvSpPr>
          <p:spPr>
            <a:xfrm>
              <a:off x="4714962" y="3763844"/>
              <a:ext cx="22826" cy="12936"/>
            </a:xfrm>
            <a:custGeom>
              <a:rect b="b" l="l" r="r" t="t"/>
              <a:pathLst>
                <a:path extrusionOk="0" h="276" w="487">
                  <a:moveTo>
                    <a:pt x="171" y="0"/>
                  </a:moveTo>
                  <a:cubicBezTo>
                    <a:pt x="105" y="0"/>
                    <a:pt x="53" y="26"/>
                    <a:pt x="40" y="92"/>
                  </a:cubicBezTo>
                  <a:cubicBezTo>
                    <a:pt x="1" y="197"/>
                    <a:pt x="66" y="276"/>
                    <a:pt x="171" y="276"/>
                  </a:cubicBezTo>
                  <a:lnTo>
                    <a:pt x="315" y="276"/>
                  </a:lnTo>
                  <a:cubicBezTo>
                    <a:pt x="381" y="276"/>
                    <a:pt x="434" y="236"/>
                    <a:pt x="447" y="171"/>
                  </a:cubicBezTo>
                  <a:cubicBezTo>
                    <a:pt x="486" y="79"/>
                    <a:pt x="394" y="0"/>
                    <a:pt x="3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5" name="Google Shape;6515;p54"/>
            <p:cNvSpPr/>
            <p:nvPr/>
          </p:nvSpPr>
          <p:spPr>
            <a:xfrm>
              <a:off x="4741396" y="3763844"/>
              <a:ext cx="22216" cy="12936"/>
            </a:xfrm>
            <a:custGeom>
              <a:rect b="b" l="l" r="r" t="t"/>
              <a:pathLst>
                <a:path extrusionOk="0" h="276" w="474">
                  <a:moveTo>
                    <a:pt x="158" y="0"/>
                  </a:moveTo>
                  <a:cubicBezTo>
                    <a:pt x="93" y="0"/>
                    <a:pt x="53" y="26"/>
                    <a:pt x="27" y="92"/>
                  </a:cubicBezTo>
                  <a:cubicBezTo>
                    <a:pt x="1" y="197"/>
                    <a:pt x="66" y="276"/>
                    <a:pt x="158" y="276"/>
                  </a:cubicBezTo>
                  <a:lnTo>
                    <a:pt x="316" y="276"/>
                  </a:lnTo>
                  <a:cubicBezTo>
                    <a:pt x="381" y="276"/>
                    <a:pt x="421" y="236"/>
                    <a:pt x="447" y="171"/>
                  </a:cubicBezTo>
                  <a:cubicBezTo>
                    <a:pt x="473" y="79"/>
                    <a:pt x="395" y="0"/>
                    <a:pt x="3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6" name="Google Shape;6516;p54"/>
            <p:cNvSpPr/>
            <p:nvPr/>
          </p:nvSpPr>
          <p:spPr>
            <a:xfrm>
              <a:off x="4767267" y="3763844"/>
              <a:ext cx="21560" cy="12936"/>
            </a:xfrm>
            <a:custGeom>
              <a:rect b="b" l="l" r="r" t="t"/>
              <a:pathLst>
                <a:path extrusionOk="0" h="276" w="460">
                  <a:moveTo>
                    <a:pt x="171" y="0"/>
                  </a:moveTo>
                  <a:cubicBezTo>
                    <a:pt x="105" y="0"/>
                    <a:pt x="53" y="26"/>
                    <a:pt x="39" y="92"/>
                  </a:cubicBezTo>
                  <a:cubicBezTo>
                    <a:pt x="0" y="197"/>
                    <a:pt x="66" y="276"/>
                    <a:pt x="171" y="276"/>
                  </a:cubicBezTo>
                  <a:lnTo>
                    <a:pt x="315" y="276"/>
                  </a:lnTo>
                  <a:cubicBezTo>
                    <a:pt x="381" y="276"/>
                    <a:pt x="433" y="236"/>
                    <a:pt x="446" y="171"/>
                  </a:cubicBezTo>
                  <a:cubicBezTo>
                    <a:pt x="459" y="79"/>
                    <a:pt x="394" y="0"/>
                    <a:pt x="3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7" name="Google Shape;6517;p54"/>
            <p:cNvSpPr/>
            <p:nvPr/>
          </p:nvSpPr>
          <p:spPr>
            <a:xfrm>
              <a:off x="4769095" y="3854910"/>
              <a:ext cx="59103" cy="116847"/>
            </a:xfrm>
            <a:custGeom>
              <a:rect b="b" l="l" r="r" t="t"/>
              <a:pathLst>
                <a:path extrusionOk="0" h="2493" w="1261">
                  <a:moveTo>
                    <a:pt x="1108" y="1"/>
                  </a:moveTo>
                  <a:cubicBezTo>
                    <a:pt x="1074" y="1"/>
                    <a:pt x="1039" y="17"/>
                    <a:pt x="1011" y="52"/>
                  </a:cubicBezTo>
                  <a:lnTo>
                    <a:pt x="40" y="1167"/>
                  </a:lnTo>
                  <a:cubicBezTo>
                    <a:pt x="0" y="1220"/>
                    <a:pt x="0" y="1285"/>
                    <a:pt x="40" y="1338"/>
                  </a:cubicBezTo>
                  <a:lnTo>
                    <a:pt x="1011" y="2454"/>
                  </a:lnTo>
                  <a:cubicBezTo>
                    <a:pt x="1050" y="2480"/>
                    <a:pt x="1077" y="2493"/>
                    <a:pt x="1116" y="2493"/>
                  </a:cubicBezTo>
                  <a:cubicBezTo>
                    <a:pt x="1142" y="2493"/>
                    <a:pt x="1182" y="2480"/>
                    <a:pt x="1195" y="2467"/>
                  </a:cubicBezTo>
                  <a:cubicBezTo>
                    <a:pt x="1247" y="2414"/>
                    <a:pt x="1260" y="2335"/>
                    <a:pt x="1208" y="2283"/>
                  </a:cubicBezTo>
                  <a:lnTo>
                    <a:pt x="315" y="1246"/>
                  </a:lnTo>
                  <a:lnTo>
                    <a:pt x="1208" y="222"/>
                  </a:lnTo>
                  <a:cubicBezTo>
                    <a:pt x="1260" y="170"/>
                    <a:pt x="1260" y="91"/>
                    <a:pt x="1195" y="39"/>
                  </a:cubicBezTo>
                  <a:cubicBezTo>
                    <a:pt x="1170" y="14"/>
                    <a:pt x="1139" y="1"/>
                    <a:pt x="1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8" name="Google Shape;6518;p54"/>
            <p:cNvSpPr/>
            <p:nvPr/>
          </p:nvSpPr>
          <p:spPr>
            <a:xfrm>
              <a:off x="4919169" y="3855332"/>
              <a:ext cx="58494" cy="116425"/>
            </a:xfrm>
            <a:custGeom>
              <a:rect b="b" l="l" r="r" t="t"/>
              <a:pathLst>
                <a:path extrusionOk="0" h="2484" w="1248">
                  <a:moveTo>
                    <a:pt x="132" y="0"/>
                  </a:moveTo>
                  <a:cubicBezTo>
                    <a:pt x="106" y="0"/>
                    <a:pt x="82" y="9"/>
                    <a:pt x="66" y="30"/>
                  </a:cubicBezTo>
                  <a:cubicBezTo>
                    <a:pt x="14" y="82"/>
                    <a:pt x="1" y="161"/>
                    <a:pt x="40" y="213"/>
                  </a:cubicBezTo>
                  <a:lnTo>
                    <a:pt x="946" y="1237"/>
                  </a:lnTo>
                  <a:lnTo>
                    <a:pt x="40" y="2274"/>
                  </a:lnTo>
                  <a:cubicBezTo>
                    <a:pt x="1" y="2326"/>
                    <a:pt x="1" y="2405"/>
                    <a:pt x="66" y="2458"/>
                  </a:cubicBezTo>
                  <a:cubicBezTo>
                    <a:pt x="92" y="2471"/>
                    <a:pt x="106" y="2484"/>
                    <a:pt x="145" y="2484"/>
                  </a:cubicBezTo>
                  <a:cubicBezTo>
                    <a:pt x="171" y="2484"/>
                    <a:pt x="211" y="2471"/>
                    <a:pt x="237" y="2445"/>
                  </a:cubicBezTo>
                  <a:lnTo>
                    <a:pt x="1208" y="1329"/>
                  </a:lnTo>
                  <a:cubicBezTo>
                    <a:pt x="1247" y="1276"/>
                    <a:pt x="1247" y="1211"/>
                    <a:pt x="1208" y="1158"/>
                  </a:cubicBezTo>
                  <a:lnTo>
                    <a:pt x="237" y="43"/>
                  </a:lnTo>
                  <a:cubicBezTo>
                    <a:pt x="213" y="19"/>
                    <a:pt x="171" y="0"/>
                    <a:pt x="1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9" name="Google Shape;6519;p54"/>
            <p:cNvSpPr/>
            <p:nvPr/>
          </p:nvSpPr>
          <p:spPr>
            <a:xfrm>
              <a:off x="4840430" y="3848583"/>
              <a:ext cx="66509" cy="136110"/>
            </a:xfrm>
            <a:custGeom>
              <a:rect b="b" l="l" r="r" t="t"/>
              <a:pathLst>
                <a:path extrusionOk="0" h="2904" w="1419">
                  <a:moveTo>
                    <a:pt x="1257" y="1"/>
                  </a:moveTo>
                  <a:cubicBezTo>
                    <a:pt x="1208" y="1"/>
                    <a:pt x="1162" y="34"/>
                    <a:pt x="1143" y="82"/>
                  </a:cubicBezTo>
                  <a:lnTo>
                    <a:pt x="27" y="2720"/>
                  </a:lnTo>
                  <a:cubicBezTo>
                    <a:pt x="1" y="2785"/>
                    <a:pt x="27" y="2864"/>
                    <a:pt x="93" y="2877"/>
                  </a:cubicBezTo>
                  <a:cubicBezTo>
                    <a:pt x="119" y="2877"/>
                    <a:pt x="132" y="2903"/>
                    <a:pt x="145" y="2903"/>
                  </a:cubicBezTo>
                  <a:cubicBezTo>
                    <a:pt x="198" y="2903"/>
                    <a:pt x="250" y="2864"/>
                    <a:pt x="263" y="2812"/>
                  </a:cubicBezTo>
                  <a:lnTo>
                    <a:pt x="1379" y="174"/>
                  </a:lnTo>
                  <a:cubicBezTo>
                    <a:pt x="1418" y="121"/>
                    <a:pt x="1379" y="42"/>
                    <a:pt x="1313" y="16"/>
                  </a:cubicBezTo>
                  <a:cubicBezTo>
                    <a:pt x="1295" y="5"/>
                    <a:pt x="1276" y="1"/>
                    <a:pt x="12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0" name="Google Shape;6520;p54"/>
          <p:cNvGrpSpPr/>
          <p:nvPr/>
        </p:nvGrpSpPr>
        <p:grpSpPr>
          <a:xfrm>
            <a:off x="4226003" y="1571740"/>
            <a:ext cx="613583" cy="585032"/>
            <a:chOff x="4684216" y="2019384"/>
            <a:chExt cx="378335" cy="337136"/>
          </a:xfrm>
        </p:grpSpPr>
        <p:sp>
          <p:nvSpPr>
            <p:cNvPr id="6521" name="Google Shape;6521;p54"/>
            <p:cNvSpPr/>
            <p:nvPr/>
          </p:nvSpPr>
          <p:spPr>
            <a:xfrm>
              <a:off x="4684216" y="2019384"/>
              <a:ext cx="378335" cy="337136"/>
            </a:xfrm>
            <a:custGeom>
              <a:rect b="b" l="l" r="r" t="t"/>
              <a:pathLst>
                <a:path extrusionOk="0" h="7193" w="8072">
                  <a:moveTo>
                    <a:pt x="4620" y="263"/>
                  </a:moveTo>
                  <a:cubicBezTo>
                    <a:pt x="4843" y="263"/>
                    <a:pt x="5040" y="460"/>
                    <a:pt x="5040" y="683"/>
                  </a:cubicBezTo>
                  <a:lnTo>
                    <a:pt x="5040" y="1116"/>
                  </a:lnTo>
                  <a:lnTo>
                    <a:pt x="3071" y="1116"/>
                  </a:lnTo>
                  <a:lnTo>
                    <a:pt x="3071" y="683"/>
                  </a:lnTo>
                  <a:cubicBezTo>
                    <a:pt x="3071" y="434"/>
                    <a:pt x="3268" y="263"/>
                    <a:pt x="3504" y="263"/>
                  </a:cubicBezTo>
                  <a:close/>
                  <a:moveTo>
                    <a:pt x="578" y="1379"/>
                  </a:moveTo>
                  <a:lnTo>
                    <a:pt x="578" y="6786"/>
                  </a:lnTo>
                  <a:cubicBezTo>
                    <a:pt x="394" y="6733"/>
                    <a:pt x="289" y="6576"/>
                    <a:pt x="289" y="6379"/>
                  </a:cubicBezTo>
                  <a:lnTo>
                    <a:pt x="289" y="1785"/>
                  </a:lnTo>
                  <a:cubicBezTo>
                    <a:pt x="289" y="1588"/>
                    <a:pt x="420" y="1444"/>
                    <a:pt x="578" y="1379"/>
                  </a:cubicBezTo>
                  <a:close/>
                  <a:moveTo>
                    <a:pt x="6287" y="1339"/>
                  </a:moveTo>
                  <a:lnTo>
                    <a:pt x="6287" y="6786"/>
                  </a:lnTo>
                  <a:lnTo>
                    <a:pt x="1825" y="6786"/>
                  </a:lnTo>
                  <a:lnTo>
                    <a:pt x="1825" y="1339"/>
                  </a:lnTo>
                  <a:close/>
                  <a:moveTo>
                    <a:pt x="7533" y="1392"/>
                  </a:moveTo>
                  <a:cubicBezTo>
                    <a:pt x="7717" y="1444"/>
                    <a:pt x="7835" y="1602"/>
                    <a:pt x="7835" y="1798"/>
                  </a:cubicBezTo>
                  <a:lnTo>
                    <a:pt x="7835" y="6379"/>
                  </a:lnTo>
                  <a:cubicBezTo>
                    <a:pt x="7835" y="6576"/>
                    <a:pt x="7704" y="6720"/>
                    <a:pt x="7533" y="6786"/>
                  </a:cubicBezTo>
                  <a:lnTo>
                    <a:pt x="7533" y="1392"/>
                  </a:lnTo>
                  <a:close/>
                  <a:moveTo>
                    <a:pt x="1523" y="1195"/>
                  </a:moveTo>
                  <a:cubicBezTo>
                    <a:pt x="1523" y="1195"/>
                    <a:pt x="1549" y="1195"/>
                    <a:pt x="1549" y="1208"/>
                  </a:cubicBezTo>
                  <a:lnTo>
                    <a:pt x="1549" y="6917"/>
                  </a:lnTo>
                  <a:lnTo>
                    <a:pt x="840" y="6930"/>
                  </a:lnTo>
                  <a:cubicBezTo>
                    <a:pt x="840" y="6930"/>
                    <a:pt x="827" y="6930"/>
                    <a:pt x="827" y="6917"/>
                  </a:cubicBezTo>
                  <a:lnTo>
                    <a:pt x="827" y="1208"/>
                  </a:lnTo>
                  <a:cubicBezTo>
                    <a:pt x="827" y="1208"/>
                    <a:pt x="827" y="1195"/>
                    <a:pt x="840" y="1195"/>
                  </a:cubicBezTo>
                  <a:close/>
                  <a:moveTo>
                    <a:pt x="7258" y="1221"/>
                  </a:moveTo>
                  <a:cubicBezTo>
                    <a:pt x="7258" y="1221"/>
                    <a:pt x="7271" y="1221"/>
                    <a:pt x="7271" y="1247"/>
                  </a:cubicBezTo>
                  <a:lnTo>
                    <a:pt x="7271" y="6930"/>
                  </a:lnTo>
                  <a:lnTo>
                    <a:pt x="7258" y="6930"/>
                  </a:lnTo>
                  <a:lnTo>
                    <a:pt x="6549" y="6956"/>
                  </a:lnTo>
                  <a:lnTo>
                    <a:pt x="6536" y="6956"/>
                  </a:lnTo>
                  <a:lnTo>
                    <a:pt x="6536" y="1247"/>
                  </a:lnTo>
                  <a:lnTo>
                    <a:pt x="6549" y="1247"/>
                  </a:lnTo>
                  <a:cubicBezTo>
                    <a:pt x="6549" y="1247"/>
                    <a:pt x="6549" y="1221"/>
                    <a:pt x="6562" y="1221"/>
                  </a:cubicBezTo>
                  <a:close/>
                  <a:moveTo>
                    <a:pt x="3478" y="1"/>
                  </a:moveTo>
                  <a:cubicBezTo>
                    <a:pt x="3111" y="1"/>
                    <a:pt x="2796" y="302"/>
                    <a:pt x="2796" y="683"/>
                  </a:cubicBezTo>
                  <a:lnTo>
                    <a:pt x="2796" y="1116"/>
                  </a:lnTo>
                  <a:lnTo>
                    <a:pt x="1759" y="1116"/>
                  </a:lnTo>
                  <a:cubicBezTo>
                    <a:pt x="1706" y="1024"/>
                    <a:pt x="1628" y="959"/>
                    <a:pt x="1536" y="959"/>
                  </a:cubicBezTo>
                  <a:lnTo>
                    <a:pt x="840" y="959"/>
                  </a:lnTo>
                  <a:cubicBezTo>
                    <a:pt x="748" y="959"/>
                    <a:pt x="643" y="1024"/>
                    <a:pt x="591" y="1116"/>
                  </a:cubicBezTo>
                  <a:cubicBezTo>
                    <a:pt x="263" y="1155"/>
                    <a:pt x="0" y="1457"/>
                    <a:pt x="0" y="1798"/>
                  </a:cubicBezTo>
                  <a:lnTo>
                    <a:pt x="0" y="6366"/>
                  </a:lnTo>
                  <a:cubicBezTo>
                    <a:pt x="0" y="6707"/>
                    <a:pt x="263" y="6996"/>
                    <a:pt x="591" y="7048"/>
                  </a:cubicBezTo>
                  <a:cubicBezTo>
                    <a:pt x="643" y="7127"/>
                    <a:pt x="722" y="7192"/>
                    <a:pt x="840" y="7192"/>
                  </a:cubicBezTo>
                  <a:lnTo>
                    <a:pt x="1536" y="7192"/>
                  </a:lnTo>
                  <a:cubicBezTo>
                    <a:pt x="1628" y="7192"/>
                    <a:pt x="1733" y="7153"/>
                    <a:pt x="1759" y="7048"/>
                  </a:cubicBezTo>
                  <a:lnTo>
                    <a:pt x="6326" y="7048"/>
                  </a:lnTo>
                  <a:cubicBezTo>
                    <a:pt x="6365" y="7127"/>
                    <a:pt x="6444" y="7192"/>
                    <a:pt x="6549" y="7192"/>
                  </a:cubicBezTo>
                  <a:lnTo>
                    <a:pt x="7245" y="7192"/>
                  </a:lnTo>
                  <a:cubicBezTo>
                    <a:pt x="7337" y="7192"/>
                    <a:pt x="7442" y="7127"/>
                    <a:pt x="7481" y="7048"/>
                  </a:cubicBezTo>
                  <a:cubicBezTo>
                    <a:pt x="7809" y="6996"/>
                    <a:pt x="8071" y="6707"/>
                    <a:pt x="8071" y="6366"/>
                  </a:cubicBezTo>
                  <a:lnTo>
                    <a:pt x="8071" y="1798"/>
                  </a:lnTo>
                  <a:cubicBezTo>
                    <a:pt x="8071" y="1457"/>
                    <a:pt x="7809" y="1155"/>
                    <a:pt x="7481" y="1116"/>
                  </a:cubicBezTo>
                  <a:cubicBezTo>
                    <a:pt x="7442" y="1024"/>
                    <a:pt x="7350" y="959"/>
                    <a:pt x="7245" y="959"/>
                  </a:cubicBezTo>
                  <a:lnTo>
                    <a:pt x="6536" y="959"/>
                  </a:lnTo>
                  <a:cubicBezTo>
                    <a:pt x="6431" y="959"/>
                    <a:pt x="6339" y="1011"/>
                    <a:pt x="6287" y="1116"/>
                  </a:cubicBezTo>
                  <a:lnTo>
                    <a:pt x="5289" y="1116"/>
                  </a:lnTo>
                  <a:lnTo>
                    <a:pt x="5289" y="683"/>
                  </a:lnTo>
                  <a:cubicBezTo>
                    <a:pt x="5289" y="302"/>
                    <a:pt x="4974"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2" name="Google Shape;6522;p54"/>
            <p:cNvSpPr/>
            <p:nvPr/>
          </p:nvSpPr>
          <p:spPr>
            <a:xfrm>
              <a:off x="4842914" y="2103655"/>
              <a:ext cx="64024" cy="214711"/>
            </a:xfrm>
            <a:custGeom>
              <a:rect b="b" l="l" r="r" t="t"/>
              <a:pathLst>
                <a:path extrusionOk="0" h="4581" w="1366">
                  <a:moveTo>
                    <a:pt x="801" y="263"/>
                  </a:moveTo>
                  <a:cubicBezTo>
                    <a:pt x="971" y="263"/>
                    <a:pt x="1076" y="394"/>
                    <a:pt x="1076" y="539"/>
                  </a:cubicBezTo>
                  <a:lnTo>
                    <a:pt x="1090" y="696"/>
                  </a:lnTo>
                  <a:lnTo>
                    <a:pt x="250" y="696"/>
                  </a:lnTo>
                  <a:lnTo>
                    <a:pt x="250" y="539"/>
                  </a:lnTo>
                  <a:cubicBezTo>
                    <a:pt x="250" y="381"/>
                    <a:pt x="381" y="263"/>
                    <a:pt x="525" y="263"/>
                  </a:cubicBezTo>
                  <a:close/>
                  <a:moveTo>
                    <a:pt x="538" y="959"/>
                  </a:moveTo>
                  <a:lnTo>
                    <a:pt x="538" y="3058"/>
                  </a:lnTo>
                  <a:lnTo>
                    <a:pt x="250" y="3058"/>
                  </a:lnTo>
                  <a:lnTo>
                    <a:pt x="250" y="959"/>
                  </a:lnTo>
                  <a:close/>
                  <a:moveTo>
                    <a:pt x="1090" y="959"/>
                  </a:moveTo>
                  <a:lnTo>
                    <a:pt x="1090" y="3058"/>
                  </a:lnTo>
                  <a:lnTo>
                    <a:pt x="801" y="3058"/>
                  </a:lnTo>
                  <a:lnTo>
                    <a:pt x="801" y="959"/>
                  </a:lnTo>
                  <a:close/>
                  <a:moveTo>
                    <a:pt x="1037" y="3321"/>
                  </a:moveTo>
                  <a:lnTo>
                    <a:pt x="906" y="3610"/>
                  </a:lnTo>
                  <a:lnTo>
                    <a:pt x="446" y="3610"/>
                  </a:lnTo>
                  <a:lnTo>
                    <a:pt x="315" y="3321"/>
                  </a:lnTo>
                  <a:close/>
                  <a:moveTo>
                    <a:pt x="775" y="3872"/>
                  </a:moveTo>
                  <a:lnTo>
                    <a:pt x="670" y="4121"/>
                  </a:lnTo>
                  <a:lnTo>
                    <a:pt x="551" y="3872"/>
                  </a:lnTo>
                  <a:close/>
                  <a:moveTo>
                    <a:pt x="538" y="0"/>
                  </a:moveTo>
                  <a:cubicBezTo>
                    <a:pt x="250" y="0"/>
                    <a:pt x="0" y="250"/>
                    <a:pt x="0" y="539"/>
                  </a:cubicBezTo>
                  <a:lnTo>
                    <a:pt x="0" y="3190"/>
                  </a:lnTo>
                  <a:lnTo>
                    <a:pt x="0" y="3203"/>
                  </a:lnTo>
                  <a:lnTo>
                    <a:pt x="0" y="3216"/>
                  </a:lnTo>
                  <a:lnTo>
                    <a:pt x="0" y="3229"/>
                  </a:lnTo>
                  <a:lnTo>
                    <a:pt x="0" y="3255"/>
                  </a:lnTo>
                  <a:lnTo>
                    <a:pt x="551" y="4502"/>
                  </a:lnTo>
                  <a:cubicBezTo>
                    <a:pt x="578" y="4541"/>
                    <a:pt x="617" y="4581"/>
                    <a:pt x="670" y="4581"/>
                  </a:cubicBezTo>
                  <a:cubicBezTo>
                    <a:pt x="722" y="4581"/>
                    <a:pt x="775" y="4541"/>
                    <a:pt x="788" y="4502"/>
                  </a:cubicBezTo>
                  <a:lnTo>
                    <a:pt x="1339" y="3255"/>
                  </a:lnTo>
                  <a:lnTo>
                    <a:pt x="1339" y="3229"/>
                  </a:lnTo>
                  <a:lnTo>
                    <a:pt x="1339" y="3216"/>
                  </a:lnTo>
                  <a:lnTo>
                    <a:pt x="1339" y="3203"/>
                  </a:lnTo>
                  <a:lnTo>
                    <a:pt x="1339" y="3190"/>
                  </a:lnTo>
                  <a:lnTo>
                    <a:pt x="1339" y="539"/>
                  </a:lnTo>
                  <a:cubicBezTo>
                    <a:pt x="1365" y="250"/>
                    <a:pt x="1116" y="0"/>
                    <a:pt x="8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3" name="Google Shape;6523;p54"/>
          <p:cNvGrpSpPr/>
          <p:nvPr/>
        </p:nvGrpSpPr>
        <p:grpSpPr>
          <a:xfrm>
            <a:off x="6899202" y="1640471"/>
            <a:ext cx="613593" cy="447569"/>
            <a:chOff x="6832123" y="3197293"/>
            <a:chExt cx="376507" cy="252864"/>
          </a:xfrm>
        </p:grpSpPr>
        <p:sp>
          <p:nvSpPr>
            <p:cNvPr id="6524" name="Google Shape;6524;p54"/>
            <p:cNvSpPr/>
            <p:nvPr/>
          </p:nvSpPr>
          <p:spPr>
            <a:xfrm>
              <a:off x="6870884" y="3222508"/>
              <a:ext cx="299640" cy="169248"/>
            </a:xfrm>
            <a:custGeom>
              <a:rect b="b" l="l" r="r" t="t"/>
              <a:pathLst>
                <a:path extrusionOk="0" h="3611" w="6393">
                  <a:moveTo>
                    <a:pt x="6103" y="263"/>
                  </a:moveTo>
                  <a:lnTo>
                    <a:pt x="6103" y="1116"/>
                  </a:lnTo>
                  <a:lnTo>
                    <a:pt x="237" y="1116"/>
                  </a:lnTo>
                  <a:lnTo>
                    <a:pt x="237" y="263"/>
                  </a:lnTo>
                  <a:close/>
                  <a:moveTo>
                    <a:pt x="6103" y="1379"/>
                  </a:moveTo>
                  <a:lnTo>
                    <a:pt x="6103" y="3348"/>
                  </a:lnTo>
                  <a:lnTo>
                    <a:pt x="237" y="3348"/>
                  </a:lnTo>
                  <a:lnTo>
                    <a:pt x="237" y="1379"/>
                  </a:lnTo>
                  <a:close/>
                  <a:moveTo>
                    <a:pt x="132" y="1"/>
                  </a:moveTo>
                  <a:cubicBezTo>
                    <a:pt x="66" y="1"/>
                    <a:pt x="1" y="67"/>
                    <a:pt x="1" y="132"/>
                  </a:cubicBezTo>
                  <a:lnTo>
                    <a:pt x="1" y="3479"/>
                  </a:lnTo>
                  <a:cubicBezTo>
                    <a:pt x="1" y="3544"/>
                    <a:pt x="66" y="3610"/>
                    <a:pt x="132" y="3610"/>
                  </a:cubicBezTo>
                  <a:lnTo>
                    <a:pt x="6261" y="3610"/>
                  </a:lnTo>
                  <a:cubicBezTo>
                    <a:pt x="6326" y="3610"/>
                    <a:pt x="6392" y="3544"/>
                    <a:pt x="6392" y="3479"/>
                  </a:cubicBezTo>
                  <a:lnTo>
                    <a:pt x="6392" y="132"/>
                  </a:lnTo>
                  <a:cubicBezTo>
                    <a:pt x="6392" y="53"/>
                    <a:pt x="6326" y="1"/>
                    <a:pt x="6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54"/>
            <p:cNvSpPr/>
            <p:nvPr/>
          </p:nvSpPr>
          <p:spPr>
            <a:xfrm>
              <a:off x="6895490" y="3248380"/>
              <a:ext cx="91725" cy="12327"/>
            </a:xfrm>
            <a:custGeom>
              <a:rect b="b" l="l" r="r" t="t"/>
              <a:pathLst>
                <a:path extrusionOk="0" h="263" w="1957">
                  <a:moveTo>
                    <a:pt x="158" y="0"/>
                  </a:moveTo>
                  <a:cubicBezTo>
                    <a:pt x="93" y="0"/>
                    <a:pt x="40" y="53"/>
                    <a:pt x="27" y="105"/>
                  </a:cubicBezTo>
                  <a:cubicBezTo>
                    <a:pt x="1" y="184"/>
                    <a:pt x="66" y="263"/>
                    <a:pt x="158" y="263"/>
                  </a:cubicBezTo>
                  <a:lnTo>
                    <a:pt x="1825" y="263"/>
                  </a:lnTo>
                  <a:cubicBezTo>
                    <a:pt x="1890" y="263"/>
                    <a:pt x="1943" y="210"/>
                    <a:pt x="1956" y="171"/>
                  </a:cubicBezTo>
                  <a:cubicBezTo>
                    <a:pt x="1956" y="79"/>
                    <a:pt x="1904" y="0"/>
                    <a:pt x="18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54"/>
            <p:cNvSpPr/>
            <p:nvPr/>
          </p:nvSpPr>
          <p:spPr>
            <a:xfrm>
              <a:off x="6999445" y="3248380"/>
              <a:ext cx="27747" cy="12936"/>
            </a:xfrm>
            <a:custGeom>
              <a:rect b="b" l="l" r="r" t="t"/>
              <a:pathLst>
                <a:path extrusionOk="0" h="276" w="592">
                  <a:moveTo>
                    <a:pt x="158" y="0"/>
                  </a:moveTo>
                  <a:cubicBezTo>
                    <a:pt x="106" y="0"/>
                    <a:pt x="53" y="40"/>
                    <a:pt x="40" y="105"/>
                  </a:cubicBezTo>
                  <a:cubicBezTo>
                    <a:pt x="1" y="197"/>
                    <a:pt x="66" y="276"/>
                    <a:pt x="158" y="276"/>
                  </a:cubicBezTo>
                  <a:lnTo>
                    <a:pt x="447" y="276"/>
                  </a:lnTo>
                  <a:cubicBezTo>
                    <a:pt x="512" y="276"/>
                    <a:pt x="565" y="249"/>
                    <a:pt x="578" y="184"/>
                  </a:cubicBezTo>
                  <a:cubicBezTo>
                    <a:pt x="591" y="105"/>
                    <a:pt x="526"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7" name="Google Shape;6527;p54"/>
            <p:cNvSpPr/>
            <p:nvPr/>
          </p:nvSpPr>
          <p:spPr>
            <a:xfrm>
              <a:off x="7038815" y="3248380"/>
              <a:ext cx="27747" cy="12936"/>
            </a:xfrm>
            <a:custGeom>
              <a:rect b="b" l="l" r="r" t="t"/>
              <a:pathLst>
                <a:path extrusionOk="0" h="276" w="592">
                  <a:moveTo>
                    <a:pt x="158" y="0"/>
                  </a:moveTo>
                  <a:cubicBezTo>
                    <a:pt x="92" y="0"/>
                    <a:pt x="40" y="40"/>
                    <a:pt x="27" y="105"/>
                  </a:cubicBezTo>
                  <a:cubicBezTo>
                    <a:pt x="1" y="197"/>
                    <a:pt x="66" y="276"/>
                    <a:pt x="158" y="276"/>
                  </a:cubicBezTo>
                  <a:lnTo>
                    <a:pt x="447" y="276"/>
                  </a:lnTo>
                  <a:cubicBezTo>
                    <a:pt x="512" y="276"/>
                    <a:pt x="552" y="249"/>
                    <a:pt x="578" y="184"/>
                  </a:cubicBezTo>
                  <a:cubicBezTo>
                    <a:pt x="591" y="105"/>
                    <a:pt x="525"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54"/>
            <p:cNvSpPr/>
            <p:nvPr/>
          </p:nvSpPr>
          <p:spPr>
            <a:xfrm>
              <a:off x="7076966" y="3248380"/>
              <a:ext cx="28966" cy="12936"/>
            </a:xfrm>
            <a:custGeom>
              <a:rect b="b" l="l" r="r" t="t"/>
              <a:pathLst>
                <a:path extrusionOk="0" h="276" w="618">
                  <a:moveTo>
                    <a:pt x="171" y="0"/>
                  </a:moveTo>
                  <a:cubicBezTo>
                    <a:pt x="105" y="0"/>
                    <a:pt x="53" y="40"/>
                    <a:pt x="40" y="105"/>
                  </a:cubicBezTo>
                  <a:cubicBezTo>
                    <a:pt x="0" y="197"/>
                    <a:pt x="66" y="276"/>
                    <a:pt x="171" y="276"/>
                  </a:cubicBezTo>
                  <a:lnTo>
                    <a:pt x="446" y="276"/>
                  </a:lnTo>
                  <a:cubicBezTo>
                    <a:pt x="512" y="276"/>
                    <a:pt x="565" y="249"/>
                    <a:pt x="578" y="184"/>
                  </a:cubicBezTo>
                  <a:cubicBezTo>
                    <a:pt x="617" y="105"/>
                    <a:pt x="551" y="0"/>
                    <a:pt x="4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9" name="Google Shape;6529;p54"/>
            <p:cNvSpPr/>
            <p:nvPr/>
          </p:nvSpPr>
          <p:spPr>
            <a:xfrm>
              <a:off x="7116336" y="3248380"/>
              <a:ext cx="28309" cy="12936"/>
            </a:xfrm>
            <a:custGeom>
              <a:rect b="b" l="l" r="r" t="t"/>
              <a:pathLst>
                <a:path extrusionOk="0" h="276" w="604">
                  <a:moveTo>
                    <a:pt x="171" y="0"/>
                  </a:moveTo>
                  <a:cubicBezTo>
                    <a:pt x="105" y="0"/>
                    <a:pt x="53" y="40"/>
                    <a:pt x="39" y="105"/>
                  </a:cubicBezTo>
                  <a:cubicBezTo>
                    <a:pt x="0" y="197"/>
                    <a:pt x="66" y="276"/>
                    <a:pt x="171" y="276"/>
                  </a:cubicBezTo>
                  <a:lnTo>
                    <a:pt x="446" y="276"/>
                  </a:lnTo>
                  <a:cubicBezTo>
                    <a:pt x="512" y="276"/>
                    <a:pt x="564" y="249"/>
                    <a:pt x="578" y="184"/>
                  </a:cubicBezTo>
                  <a:cubicBezTo>
                    <a:pt x="604" y="105"/>
                    <a:pt x="538" y="0"/>
                    <a:pt x="4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0" name="Google Shape;6530;p54"/>
            <p:cNvSpPr/>
            <p:nvPr/>
          </p:nvSpPr>
          <p:spPr>
            <a:xfrm>
              <a:off x="6896708" y="3301857"/>
              <a:ext cx="116941" cy="64024"/>
            </a:xfrm>
            <a:custGeom>
              <a:rect b="b" l="l" r="r" t="t"/>
              <a:pathLst>
                <a:path extrusionOk="0" h="1366" w="2495">
                  <a:moveTo>
                    <a:pt x="2232" y="237"/>
                  </a:moveTo>
                  <a:lnTo>
                    <a:pt x="2232" y="539"/>
                  </a:lnTo>
                  <a:lnTo>
                    <a:pt x="263" y="539"/>
                  </a:lnTo>
                  <a:lnTo>
                    <a:pt x="263" y="237"/>
                  </a:lnTo>
                  <a:close/>
                  <a:moveTo>
                    <a:pt x="2232" y="801"/>
                  </a:moveTo>
                  <a:lnTo>
                    <a:pt x="2232" y="1090"/>
                  </a:lnTo>
                  <a:lnTo>
                    <a:pt x="263" y="1090"/>
                  </a:lnTo>
                  <a:lnTo>
                    <a:pt x="263" y="801"/>
                  </a:lnTo>
                  <a:close/>
                  <a:moveTo>
                    <a:pt x="132" y="1"/>
                  </a:moveTo>
                  <a:cubicBezTo>
                    <a:pt x="67" y="1"/>
                    <a:pt x="1" y="67"/>
                    <a:pt x="1" y="132"/>
                  </a:cubicBezTo>
                  <a:lnTo>
                    <a:pt x="1" y="1235"/>
                  </a:lnTo>
                  <a:cubicBezTo>
                    <a:pt x="1" y="1313"/>
                    <a:pt x="67" y="1366"/>
                    <a:pt x="132" y="1366"/>
                  </a:cubicBezTo>
                  <a:lnTo>
                    <a:pt x="2363" y="1366"/>
                  </a:lnTo>
                  <a:cubicBezTo>
                    <a:pt x="2429" y="1366"/>
                    <a:pt x="2494" y="1300"/>
                    <a:pt x="2494" y="1235"/>
                  </a:cubicBezTo>
                  <a:lnTo>
                    <a:pt x="2494" y="132"/>
                  </a:lnTo>
                  <a:cubicBezTo>
                    <a:pt x="2468" y="40"/>
                    <a:pt x="2429" y="1"/>
                    <a:pt x="2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54"/>
            <p:cNvSpPr/>
            <p:nvPr/>
          </p:nvSpPr>
          <p:spPr>
            <a:xfrm>
              <a:off x="7091730" y="3301857"/>
              <a:ext cx="51698" cy="64024"/>
            </a:xfrm>
            <a:custGeom>
              <a:rect b="b" l="l" r="r" t="t"/>
              <a:pathLst>
                <a:path extrusionOk="0" h="1366" w="1103">
                  <a:moveTo>
                    <a:pt x="840" y="237"/>
                  </a:moveTo>
                  <a:lnTo>
                    <a:pt x="840" y="539"/>
                  </a:lnTo>
                  <a:lnTo>
                    <a:pt x="263" y="539"/>
                  </a:lnTo>
                  <a:lnTo>
                    <a:pt x="263" y="237"/>
                  </a:lnTo>
                  <a:close/>
                  <a:moveTo>
                    <a:pt x="840" y="801"/>
                  </a:moveTo>
                  <a:lnTo>
                    <a:pt x="840" y="1090"/>
                  </a:lnTo>
                  <a:lnTo>
                    <a:pt x="263" y="1090"/>
                  </a:lnTo>
                  <a:lnTo>
                    <a:pt x="263" y="801"/>
                  </a:lnTo>
                  <a:close/>
                  <a:moveTo>
                    <a:pt x="131" y="1"/>
                  </a:moveTo>
                  <a:cubicBezTo>
                    <a:pt x="66" y="1"/>
                    <a:pt x="0" y="67"/>
                    <a:pt x="0" y="132"/>
                  </a:cubicBezTo>
                  <a:lnTo>
                    <a:pt x="0" y="1235"/>
                  </a:lnTo>
                  <a:cubicBezTo>
                    <a:pt x="0" y="1313"/>
                    <a:pt x="66" y="1366"/>
                    <a:pt x="131" y="1366"/>
                  </a:cubicBezTo>
                  <a:lnTo>
                    <a:pt x="971" y="1366"/>
                  </a:lnTo>
                  <a:cubicBezTo>
                    <a:pt x="1037" y="1366"/>
                    <a:pt x="1103" y="1300"/>
                    <a:pt x="1103" y="1235"/>
                  </a:cubicBezTo>
                  <a:lnTo>
                    <a:pt x="1103" y="132"/>
                  </a:lnTo>
                  <a:cubicBezTo>
                    <a:pt x="1103" y="40"/>
                    <a:pt x="1037" y="1"/>
                    <a:pt x="9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2" name="Google Shape;6532;p54"/>
            <p:cNvSpPr/>
            <p:nvPr/>
          </p:nvSpPr>
          <p:spPr>
            <a:xfrm>
              <a:off x="6832123" y="3197293"/>
              <a:ext cx="376507" cy="252864"/>
            </a:xfrm>
            <a:custGeom>
              <a:rect b="b" l="l" r="r" t="t"/>
              <a:pathLst>
                <a:path extrusionOk="0" h="5395" w="8033">
                  <a:moveTo>
                    <a:pt x="7219" y="237"/>
                  </a:moveTo>
                  <a:cubicBezTo>
                    <a:pt x="7377" y="237"/>
                    <a:pt x="7495" y="368"/>
                    <a:pt x="7495" y="526"/>
                  </a:cubicBezTo>
                  <a:lnTo>
                    <a:pt x="7495" y="4437"/>
                  </a:lnTo>
                  <a:lnTo>
                    <a:pt x="526" y="4437"/>
                  </a:lnTo>
                  <a:lnTo>
                    <a:pt x="526" y="526"/>
                  </a:lnTo>
                  <a:cubicBezTo>
                    <a:pt x="526" y="368"/>
                    <a:pt x="657" y="237"/>
                    <a:pt x="815" y="237"/>
                  </a:cubicBezTo>
                  <a:close/>
                  <a:moveTo>
                    <a:pt x="7770" y="4699"/>
                  </a:moveTo>
                  <a:lnTo>
                    <a:pt x="7770" y="4857"/>
                  </a:lnTo>
                  <a:cubicBezTo>
                    <a:pt x="7770" y="5014"/>
                    <a:pt x="7639" y="5132"/>
                    <a:pt x="7495" y="5132"/>
                  </a:cubicBezTo>
                  <a:lnTo>
                    <a:pt x="526" y="5132"/>
                  </a:lnTo>
                  <a:cubicBezTo>
                    <a:pt x="355" y="5132"/>
                    <a:pt x="237" y="5001"/>
                    <a:pt x="237" y="4857"/>
                  </a:cubicBezTo>
                  <a:lnTo>
                    <a:pt x="237" y="4699"/>
                  </a:lnTo>
                  <a:lnTo>
                    <a:pt x="3177" y="4699"/>
                  </a:lnTo>
                  <a:lnTo>
                    <a:pt x="3177" y="4712"/>
                  </a:lnTo>
                  <a:cubicBezTo>
                    <a:pt x="3177" y="4778"/>
                    <a:pt x="3242" y="4844"/>
                    <a:pt x="3308" y="4844"/>
                  </a:cubicBezTo>
                  <a:lnTo>
                    <a:pt x="4699" y="4844"/>
                  </a:lnTo>
                  <a:cubicBezTo>
                    <a:pt x="4765" y="4844"/>
                    <a:pt x="4830" y="4778"/>
                    <a:pt x="4830" y="4712"/>
                  </a:cubicBezTo>
                  <a:lnTo>
                    <a:pt x="4830" y="4699"/>
                  </a:lnTo>
                  <a:close/>
                  <a:moveTo>
                    <a:pt x="801" y="1"/>
                  </a:moveTo>
                  <a:cubicBezTo>
                    <a:pt x="500" y="1"/>
                    <a:pt x="263" y="237"/>
                    <a:pt x="263" y="539"/>
                  </a:cubicBezTo>
                  <a:lnTo>
                    <a:pt x="263" y="4437"/>
                  </a:lnTo>
                  <a:lnTo>
                    <a:pt x="132" y="4437"/>
                  </a:lnTo>
                  <a:cubicBezTo>
                    <a:pt x="67" y="4437"/>
                    <a:pt x="1" y="4502"/>
                    <a:pt x="1" y="4568"/>
                  </a:cubicBezTo>
                  <a:lnTo>
                    <a:pt x="1" y="4857"/>
                  </a:lnTo>
                  <a:cubicBezTo>
                    <a:pt x="1" y="5145"/>
                    <a:pt x="237" y="5395"/>
                    <a:pt x="539" y="5395"/>
                  </a:cubicBezTo>
                  <a:lnTo>
                    <a:pt x="7495" y="5395"/>
                  </a:lnTo>
                  <a:cubicBezTo>
                    <a:pt x="7783" y="5395"/>
                    <a:pt x="8033" y="5145"/>
                    <a:pt x="8033" y="4857"/>
                  </a:cubicBezTo>
                  <a:lnTo>
                    <a:pt x="8033" y="4568"/>
                  </a:lnTo>
                  <a:cubicBezTo>
                    <a:pt x="8033" y="4489"/>
                    <a:pt x="7980" y="4437"/>
                    <a:pt x="7901" y="4437"/>
                  </a:cubicBezTo>
                  <a:lnTo>
                    <a:pt x="7757" y="4437"/>
                  </a:lnTo>
                  <a:lnTo>
                    <a:pt x="7757" y="539"/>
                  </a:lnTo>
                  <a:cubicBezTo>
                    <a:pt x="7757" y="237"/>
                    <a:pt x="7508" y="1"/>
                    <a:pt x="72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3" name="Google Shape;6533;p54"/>
            <p:cNvSpPr/>
            <p:nvPr/>
          </p:nvSpPr>
          <p:spPr>
            <a:xfrm>
              <a:off x="7027144" y="3301857"/>
              <a:ext cx="51698" cy="64024"/>
            </a:xfrm>
            <a:custGeom>
              <a:rect b="b" l="l" r="r" t="t"/>
              <a:pathLst>
                <a:path extrusionOk="0" h="1366" w="1103">
                  <a:moveTo>
                    <a:pt x="827" y="237"/>
                  </a:moveTo>
                  <a:lnTo>
                    <a:pt x="827" y="539"/>
                  </a:lnTo>
                  <a:lnTo>
                    <a:pt x="250" y="539"/>
                  </a:lnTo>
                  <a:lnTo>
                    <a:pt x="250" y="237"/>
                  </a:lnTo>
                  <a:close/>
                  <a:moveTo>
                    <a:pt x="827" y="801"/>
                  </a:moveTo>
                  <a:lnTo>
                    <a:pt x="827" y="1090"/>
                  </a:lnTo>
                  <a:lnTo>
                    <a:pt x="250" y="1090"/>
                  </a:lnTo>
                  <a:lnTo>
                    <a:pt x="250" y="801"/>
                  </a:lnTo>
                  <a:close/>
                  <a:moveTo>
                    <a:pt x="131" y="1"/>
                  </a:moveTo>
                  <a:cubicBezTo>
                    <a:pt x="66" y="1"/>
                    <a:pt x="0" y="67"/>
                    <a:pt x="0" y="132"/>
                  </a:cubicBezTo>
                  <a:lnTo>
                    <a:pt x="0" y="1235"/>
                  </a:lnTo>
                  <a:cubicBezTo>
                    <a:pt x="0" y="1313"/>
                    <a:pt x="66" y="1366"/>
                    <a:pt x="131" y="1366"/>
                  </a:cubicBezTo>
                  <a:lnTo>
                    <a:pt x="971" y="1366"/>
                  </a:lnTo>
                  <a:cubicBezTo>
                    <a:pt x="1037" y="1366"/>
                    <a:pt x="1103" y="1300"/>
                    <a:pt x="1103" y="1235"/>
                  </a:cubicBezTo>
                  <a:lnTo>
                    <a:pt x="1103" y="132"/>
                  </a:lnTo>
                  <a:cubicBezTo>
                    <a:pt x="1103" y="40"/>
                    <a:pt x="1037" y="1"/>
                    <a:pt x="9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7" name="Shape 6537"/>
        <p:cNvGrpSpPr/>
        <p:nvPr/>
      </p:nvGrpSpPr>
      <p:grpSpPr>
        <a:xfrm>
          <a:off x="0" y="0"/>
          <a:ext cx="0" cy="0"/>
          <a:chOff x="0" y="0"/>
          <a:chExt cx="0" cy="0"/>
        </a:xfrm>
      </p:grpSpPr>
      <p:grpSp>
        <p:nvGrpSpPr>
          <p:cNvPr id="6538" name="Google Shape;6538;p55"/>
          <p:cNvGrpSpPr/>
          <p:nvPr/>
        </p:nvGrpSpPr>
        <p:grpSpPr>
          <a:xfrm>
            <a:off x="4169795" y="4834626"/>
            <a:ext cx="769196" cy="81325"/>
            <a:chOff x="4169795" y="4834626"/>
            <a:chExt cx="769196" cy="81325"/>
          </a:xfrm>
        </p:grpSpPr>
        <p:sp>
          <p:nvSpPr>
            <p:cNvPr id="6539" name="Google Shape;6539;p55"/>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40" name="Google Shape;6540;p55"/>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41" name="Google Shape;6541;p55"/>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42" name="Google Shape;6542;p55"/>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543" name="Google Shape;6543;p55"/>
          <p:cNvSpPr/>
          <p:nvPr/>
        </p:nvSpPr>
        <p:spPr>
          <a:xfrm>
            <a:off x="735350" y="4707125"/>
            <a:ext cx="1830300" cy="326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p55"/>
          <p:cNvSpPr txBox="1"/>
          <p:nvPr>
            <p:ph type="ctrTitle"/>
          </p:nvPr>
        </p:nvSpPr>
        <p:spPr>
          <a:xfrm>
            <a:off x="1804450" y="2048988"/>
            <a:ext cx="5499900" cy="104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3300"/>
              <a:t>THANK </a:t>
            </a:r>
            <a:r>
              <a:rPr lang="en" sz="3300">
                <a:solidFill>
                  <a:schemeClr val="accent1"/>
                </a:solidFill>
              </a:rPr>
              <a:t>YOU!</a:t>
            </a:r>
            <a:endParaRPr sz="33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0" name="Shape 6070"/>
        <p:cNvGrpSpPr/>
        <p:nvPr/>
      </p:nvGrpSpPr>
      <p:grpSpPr>
        <a:xfrm>
          <a:off x="0" y="0"/>
          <a:ext cx="0" cy="0"/>
          <a:chOff x="0" y="0"/>
          <a:chExt cx="0" cy="0"/>
        </a:xfrm>
      </p:grpSpPr>
      <p:grpSp>
        <p:nvGrpSpPr>
          <p:cNvPr id="6071" name="Google Shape;6071;p35"/>
          <p:cNvGrpSpPr/>
          <p:nvPr/>
        </p:nvGrpSpPr>
        <p:grpSpPr>
          <a:xfrm>
            <a:off x="4169795" y="4834626"/>
            <a:ext cx="769196" cy="81325"/>
            <a:chOff x="4169795" y="4834626"/>
            <a:chExt cx="769196" cy="81325"/>
          </a:xfrm>
        </p:grpSpPr>
        <p:sp>
          <p:nvSpPr>
            <p:cNvPr id="6072" name="Google Shape;6072;p35"/>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73" name="Google Shape;6073;p35"/>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74" name="Google Shape;6074;p35"/>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75" name="Google Shape;6075;p35"/>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076" name="Google Shape;6076;p35"/>
          <p:cNvSpPr/>
          <p:nvPr/>
        </p:nvSpPr>
        <p:spPr>
          <a:xfrm>
            <a:off x="735350" y="4707125"/>
            <a:ext cx="1830300" cy="326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7" name="Google Shape;6077;p35"/>
          <p:cNvSpPr txBox="1"/>
          <p:nvPr>
            <p:ph type="ctrTitle"/>
          </p:nvPr>
        </p:nvSpPr>
        <p:spPr>
          <a:xfrm>
            <a:off x="603025" y="1998813"/>
            <a:ext cx="5499900" cy="104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3300"/>
              <a:t>Part 1: </a:t>
            </a:r>
            <a:r>
              <a:rPr lang="en" sz="3300">
                <a:solidFill>
                  <a:schemeClr val="accent1"/>
                </a:solidFill>
              </a:rPr>
              <a:t>The Internet</a:t>
            </a:r>
            <a:endParaRPr sz="3300">
              <a:solidFill>
                <a:schemeClr val="accent1"/>
              </a:solidFill>
            </a:endParaRPr>
          </a:p>
        </p:txBody>
      </p:sp>
      <p:sp>
        <p:nvSpPr>
          <p:cNvPr id="6078" name="Google Shape;6078;p35"/>
          <p:cNvSpPr/>
          <p:nvPr/>
        </p:nvSpPr>
        <p:spPr>
          <a:xfrm>
            <a:off x="5887555" y="1662503"/>
            <a:ext cx="1718493" cy="1718137"/>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2" name="Shape 6082"/>
        <p:cNvGrpSpPr/>
        <p:nvPr/>
      </p:nvGrpSpPr>
      <p:grpSpPr>
        <a:xfrm>
          <a:off x="0" y="0"/>
          <a:ext cx="0" cy="0"/>
          <a:chOff x="0" y="0"/>
          <a:chExt cx="0" cy="0"/>
        </a:xfrm>
      </p:grpSpPr>
      <p:sp>
        <p:nvSpPr>
          <p:cNvPr id="6083" name="Google Shape;6083;p36"/>
          <p:cNvSpPr txBox="1"/>
          <p:nvPr>
            <p:ph idx="4" type="subTitle"/>
          </p:nvPr>
        </p:nvSpPr>
        <p:spPr>
          <a:xfrm>
            <a:off x="3347050" y="3490400"/>
            <a:ext cx="2404500" cy="682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1800"/>
              <a:buNone/>
            </a:pPr>
            <a:r>
              <a:rPr lang="en"/>
              <a:t>Around 6/10 people have internet access</a:t>
            </a:r>
            <a:endParaRPr/>
          </a:p>
        </p:txBody>
      </p:sp>
      <p:sp>
        <p:nvSpPr>
          <p:cNvPr id="6084" name="Google Shape;6084;p36"/>
          <p:cNvSpPr txBox="1"/>
          <p:nvPr>
            <p:ph idx="5" type="subTitle"/>
          </p:nvPr>
        </p:nvSpPr>
        <p:spPr>
          <a:xfrm>
            <a:off x="5901775" y="3003350"/>
            <a:ext cx="2404500" cy="34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en"/>
              <a:t>44 </a:t>
            </a:r>
            <a:r>
              <a:rPr lang="en"/>
              <a:t>Zettabytes</a:t>
            </a:r>
            <a:endParaRPr/>
          </a:p>
        </p:txBody>
      </p:sp>
      <p:sp>
        <p:nvSpPr>
          <p:cNvPr id="6085" name="Google Shape;6085;p36"/>
          <p:cNvSpPr txBox="1"/>
          <p:nvPr>
            <p:ph idx="1" type="subTitle"/>
          </p:nvPr>
        </p:nvSpPr>
        <p:spPr>
          <a:xfrm>
            <a:off x="813513" y="3003350"/>
            <a:ext cx="2404500" cy="34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en"/>
              <a:t>4.66 </a:t>
            </a:r>
            <a:r>
              <a:rPr lang="en"/>
              <a:t>Billion</a:t>
            </a:r>
            <a:endParaRPr/>
          </a:p>
        </p:txBody>
      </p:sp>
      <p:sp>
        <p:nvSpPr>
          <p:cNvPr id="6086" name="Google Shape;6086;p36"/>
          <p:cNvSpPr txBox="1"/>
          <p:nvPr>
            <p:ph idx="2" type="subTitle"/>
          </p:nvPr>
        </p:nvSpPr>
        <p:spPr>
          <a:xfrm>
            <a:off x="813475" y="3490400"/>
            <a:ext cx="2404500" cy="682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1800"/>
              <a:buNone/>
            </a:pPr>
            <a:r>
              <a:rPr lang="en"/>
              <a:t>The Internet has 4.66B active users</a:t>
            </a:r>
            <a:endParaRPr/>
          </a:p>
        </p:txBody>
      </p:sp>
      <p:sp>
        <p:nvSpPr>
          <p:cNvPr id="6087" name="Google Shape;6087;p36"/>
          <p:cNvSpPr txBox="1"/>
          <p:nvPr>
            <p:ph idx="3" type="subTitle"/>
          </p:nvPr>
        </p:nvSpPr>
        <p:spPr>
          <a:xfrm>
            <a:off x="3347075" y="3003350"/>
            <a:ext cx="2404500" cy="34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800"/>
              <a:buNone/>
            </a:pPr>
            <a:r>
              <a:rPr lang="en"/>
              <a:t>65.6%</a:t>
            </a:r>
            <a:endParaRPr/>
          </a:p>
        </p:txBody>
      </p:sp>
      <p:sp>
        <p:nvSpPr>
          <p:cNvPr id="6088" name="Google Shape;6088;p36"/>
          <p:cNvSpPr txBox="1"/>
          <p:nvPr>
            <p:ph idx="6" type="subTitle"/>
          </p:nvPr>
        </p:nvSpPr>
        <p:spPr>
          <a:xfrm>
            <a:off x="5901725" y="3490400"/>
            <a:ext cx="2404500" cy="682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The amount of data present on the Internet</a:t>
            </a:r>
            <a:endParaRPr/>
          </a:p>
          <a:p>
            <a:pPr indent="0" lvl="0" marL="0" rtl="0" algn="ctr">
              <a:lnSpc>
                <a:spcPct val="100000"/>
              </a:lnSpc>
              <a:spcBef>
                <a:spcPts val="1200"/>
              </a:spcBef>
              <a:spcAft>
                <a:spcPts val="1200"/>
              </a:spcAft>
              <a:buSzPts val="1800"/>
              <a:buNone/>
            </a:pPr>
            <a:r>
              <a:rPr lang="en"/>
              <a:t>1 ZB = 1 Trillion GB</a:t>
            </a:r>
            <a:endParaRPr/>
          </a:p>
        </p:txBody>
      </p:sp>
      <p:sp>
        <p:nvSpPr>
          <p:cNvPr id="6089" name="Google Shape;6089;p36"/>
          <p:cNvSpPr txBox="1"/>
          <p:nvPr>
            <p:ph type="ctrTitle"/>
          </p:nvPr>
        </p:nvSpPr>
        <p:spPr>
          <a:xfrm>
            <a:off x="828550" y="527175"/>
            <a:ext cx="7477800" cy="55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Did You Know?</a:t>
            </a:r>
            <a:endParaRPr/>
          </a:p>
        </p:txBody>
      </p:sp>
      <p:grpSp>
        <p:nvGrpSpPr>
          <p:cNvPr id="6090" name="Google Shape;6090;p36"/>
          <p:cNvGrpSpPr/>
          <p:nvPr/>
        </p:nvGrpSpPr>
        <p:grpSpPr>
          <a:xfrm>
            <a:off x="4169795" y="4834626"/>
            <a:ext cx="769196" cy="81325"/>
            <a:chOff x="4169795" y="4834626"/>
            <a:chExt cx="769196" cy="81325"/>
          </a:xfrm>
        </p:grpSpPr>
        <p:sp>
          <p:nvSpPr>
            <p:cNvPr id="6091" name="Google Shape;6091;p36"/>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36"/>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3" name="Google Shape;6093;p36"/>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36"/>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rgbClr val="9E73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95" name="Google Shape;6095;p36"/>
          <p:cNvSpPr/>
          <p:nvPr/>
        </p:nvSpPr>
        <p:spPr>
          <a:xfrm>
            <a:off x="813475" y="4735975"/>
            <a:ext cx="1782600" cy="30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96" name="Google Shape;6096;p36"/>
          <p:cNvGrpSpPr/>
          <p:nvPr/>
        </p:nvGrpSpPr>
        <p:grpSpPr>
          <a:xfrm>
            <a:off x="1645367" y="1569850"/>
            <a:ext cx="740833" cy="588819"/>
            <a:chOff x="3274400" y="3737363"/>
            <a:chExt cx="377725" cy="300249"/>
          </a:xfrm>
        </p:grpSpPr>
        <p:sp>
          <p:nvSpPr>
            <p:cNvPr id="6097" name="Google Shape;6097;p36"/>
            <p:cNvSpPr/>
            <p:nvPr/>
          </p:nvSpPr>
          <p:spPr>
            <a:xfrm>
              <a:off x="3274400" y="3737363"/>
              <a:ext cx="377725" cy="300249"/>
            </a:xfrm>
            <a:custGeom>
              <a:rect b="b" l="l" r="r" t="t"/>
              <a:pathLst>
                <a:path extrusionOk="0" h="6406" w="8059">
                  <a:moveTo>
                    <a:pt x="7350" y="263"/>
                  </a:moveTo>
                  <a:cubicBezTo>
                    <a:pt x="7573" y="263"/>
                    <a:pt x="7770" y="460"/>
                    <a:pt x="7770" y="696"/>
                  </a:cubicBezTo>
                  <a:lnTo>
                    <a:pt x="7770" y="1116"/>
                  </a:lnTo>
                  <a:lnTo>
                    <a:pt x="250" y="1116"/>
                  </a:lnTo>
                  <a:lnTo>
                    <a:pt x="250" y="696"/>
                  </a:lnTo>
                  <a:cubicBezTo>
                    <a:pt x="250" y="460"/>
                    <a:pt x="447" y="263"/>
                    <a:pt x="670" y="263"/>
                  </a:cubicBezTo>
                  <a:close/>
                  <a:moveTo>
                    <a:pt x="7770" y="1366"/>
                  </a:moveTo>
                  <a:lnTo>
                    <a:pt x="7770" y="5696"/>
                  </a:lnTo>
                  <a:cubicBezTo>
                    <a:pt x="7770" y="5933"/>
                    <a:pt x="7573" y="6130"/>
                    <a:pt x="7350" y="6130"/>
                  </a:cubicBezTo>
                  <a:lnTo>
                    <a:pt x="670" y="6130"/>
                  </a:lnTo>
                  <a:cubicBezTo>
                    <a:pt x="447" y="6130"/>
                    <a:pt x="237" y="5933"/>
                    <a:pt x="237" y="5696"/>
                  </a:cubicBezTo>
                  <a:lnTo>
                    <a:pt x="237" y="1366"/>
                  </a:lnTo>
                  <a:close/>
                  <a:moveTo>
                    <a:pt x="683" y="1"/>
                  </a:moveTo>
                  <a:cubicBezTo>
                    <a:pt x="315" y="1"/>
                    <a:pt x="0" y="316"/>
                    <a:pt x="0" y="696"/>
                  </a:cubicBezTo>
                  <a:lnTo>
                    <a:pt x="0" y="5710"/>
                  </a:lnTo>
                  <a:cubicBezTo>
                    <a:pt x="0" y="6090"/>
                    <a:pt x="315" y="6405"/>
                    <a:pt x="683" y="6405"/>
                  </a:cubicBezTo>
                  <a:lnTo>
                    <a:pt x="7363" y="6405"/>
                  </a:lnTo>
                  <a:cubicBezTo>
                    <a:pt x="7743" y="6405"/>
                    <a:pt x="8058" y="6090"/>
                    <a:pt x="8058" y="5710"/>
                  </a:cubicBezTo>
                  <a:lnTo>
                    <a:pt x="8058" y="696"/>
                  </a:lnTo>
                  <a:cubicBezTo>
                    <a:pt x="8032" y="316"/>
                    <a:pt x="7743" y="1"/>
                    <a:pt x="7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8" name="Google Shape;6098;p36"/>
            <p:cNvSpPr/>
            <p:nvPr/>
          </p:nvSpPr>
          <p:spPr>
            <a:xfrm>
              <a:off x="3304536" y="3763844"/>
              <a:ext cx="22170" cy="12936"/>
            </a:xfrm>
            <a:custGeom>
              <a:rect b="b" l="l" r="r" t="t"/>
              <a:pathLst>
                <a:path extrusionOk="0" h="276" w="473">
                  <a:moveTo>
                    <a:pt x="158" y="0"/>
                  </a:moveTo>
                  <a:cubicBezTo>
                    <a:pt x="92" y="0"/>
                    <a:pt x="40" y="26"/>
                    <a:pt x="27" y="92"/>
                  </a:cubicBezTo>
                  <a:cubicBezTo>
                    <a:pt x="0" y="197"/>
                    <a:pt x="53" y="276"/>
                    <a:pt x="158" y="276"/>
                  </a:cubicBezTo>
                  <a:lnTo>
                    <a:pt x="302" y="276"/>
                  </a:lnTo>
                  <a:cubicBezTo>
                    <a:pt x="368" y="276"/>
                    <a:pt x="420" y="236"/>
                    <a:pt x="434" y="171"/>
                  </a:cubicBezTo>
                  <a:cubicBezTo>
                    <a:pt x="473" y="79"/>
                    <a:pt x="407" y="0"/>
                    <a:pt x="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9" name="Google Shape;6099;p36"/>
            <p:cNvSpPr/>
            <p:nvPr/>
          </p:nvSpPr>
          <p:spPr>
            <a:xfrm>
              <a:off x="3330361" y="3763844"/>
              <a:ext cx="22216" cy="12936"/>
            </a:xfrm>
            <a:custGeom>
              <a:rect b="b" l="l" r="r" t="t"/>
              <a:pathLst>
                <a:path extrusionOk="0" h="276" w="474">
                  <a:moveTo>
                    <a:pt x="171" y="0"/>
                  </a:moveTo>
                  <a:cubicBezTo>
                    <a:pt x="106" y="0"/>
                    <a:pt x="53" y="26"/>
                    <a:pt x="40" y="92"/>
                  </a:cubicBezTo>
                  <a:cubicBezTo>
                    <a:pt x="1" y="197"/>
                    <a:pt x="66" y="276"/>
                    <a:pt x="171" y="276"/>
                  </a:cubicBezTo>
                  <a:lnTo>
                    <a:pt x="316" y="276"/>
                  </a:lnTo>
                  <a:cubicBezTo>
                    <a:pt x="381" y="276"/>
                    <a:pt x="434" y="236"/>
                    <a:pt x="447" y="171"/>
                  </a:cubicBezTo>
                  <a:cubicBezTo>
                    <a:pt x="473" y="79"/>
                    <a:pt x="407" y="0"/>
                    <a:pt x="3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36"/>
            <p:cNvSpPr/>
            <p:nvPr/>
          </p:nvSpPr>
          <p:spPr>
            <a:xfrm>
              <a:off x="3356795" y="3763844"/>
              <a:ext cx="22216" cy="12936"/>
            </a:xfrm>
            <a:custGeom>
              <a:rect b="b" l="l" r="r" t="t"/>
              <a:pathLst>
                <a:path extrusionOk="0" h="276" w="474">
                  <a:moveTo>
                    <a:pt x="158" y="0"/>
                  </a:moveTo>
                  <a:cubicBezTo>
                    <a:pt x="93" y="0"/>
                    <a:pt x="40" y="26"/>
                    <a:pt x="27" y="92"/>
                  </a:cubicBezTo>
                  <a:cubicBezTo>
                    <a:pt x="1" y="197"/>
                    <a:pt x="67" y="276"/>
                    <a:pt x="158" y="276"/>
                  </a:cubicBezTo>
                  <a:lnTo>
                    <a:pt x="303" y="276"/>
                  </a:lnTo>
                  <a:cubicBezTo>
                    <a:pt x="368" y="276"/>
                    <a:pt x="421" y="236"/>
                    <a:pt x="434" y="171"/>
                  </a:cubicBezTo>
                  <a:cubicBezTo>
                    <a:pt x="473" y="79"/>
                    <a:pt x="408"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36"/>
            <p:cNvSpPr/>
            <p:nvPr/>
          </p:nvSpPr>
          <p:spPr>
            <a:xfrm>
              <a:off x="3300224" y="3816103"/>
              <a:ext cx="325465" cy="155046"/>
            </a:xfrm>
            <a:custGeom>
              <a:rect b="b" l="l" r="r" t="t"/>
              <a:pathLst>
                <a:path extrusionOk="0" h="3308" w="6944">
                  <a:moveTo>
                    <a:pt x="6668" y="263"/>
                  </a:moveTo>
                  <a:lnTo>
                    <a:pt x="6668" y="3058"/>
                  </a:lnTo>
                  <a:lnTo>
                    <a:pt x="250" y="3058"/>
                  </a:lnTo>
                  <a:lnTo>
                    <a:pt x="250" y="263"/>
                  </a:lnTo>
                  <a:close/>
                  <a:moveTo>
                    <a:pt x="132" y="1"/>
                  </a:moveTo>
                  <a:cubicBezTo>
                    <a:pt x="66" y="1"/>
                    <a:pt x="1" y="66"/>
                    <a:pt x="1" y="132"/>
                  </a:cubicBezTo>
                  <a:lnTo>
                    <a:pt x="1" y="3177"/>
                  </a:lnTo>
                  <a:cubicBezTo>
                    <a:pt x="1" y="3242"/>
                    <a:pt x="66" y="3308"/>
                    <a:pt x="132" y="3308"/>
                  </a:cubicBezTo>
                  <a:lnTo>
                    <a:pt x="6812" y="3308"/>
                  </a:lnTo>
                  <a:cubicBezTo>
                    <a:pt x="6877" y="3308"/>
                    <a:pt x="6943" y="3242"/>
                    <a:pt x="6943" y="3177"/>
                  </a:cubicBezTo>
                  <a:lnTo>
                    <a:pt x="6943" y="132"/>
                  </a:lnTo>
                  <a:cubicBezTo>
                    <a:pt x="6943" y="53"/>
                    <a:pt x="6877" y="1"/>
                    <a:pt x="6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2" name="Google Shape;6102;p36"/>
            <p:cNvSpPr/>
            <p:nvPr/>
          </p:nvSpPr>
          <p:spPr>
            <a:xfrm>
              <a:off x="3298397" y="3979113"/>
              <a:ext cx="327903" cy="38199"/>
            </a:xfrm>
            <a:custGeom>
              <a:rect b="b" l="l" r="r" t="t"/>
              <a:pathLst>
                <a:path extrusionOk="0" h="815" w="6996">
                  <a:moveTo>
                    <a:pt x="1142" y="263"/>
                  </a:moveTo>
                  <a:cubicBezTo>
                    <a:pt x="1221" y="263"/>
                    <a:pt x="1286" y="328"/>
                    <a:pt x="1286" y="407"/>
                  </a:cubicBezTo>
                  <a:cubicBezTo>
                    <a:pt x="1286" y="486"/>
                    <a:pt x="1221" y="552"/>
                    <a:pt x="1142" y="552"/>
                  </a:cubicBezTo>
                  <a:cubicBezTo>
                    <a:pt x="1063" y="552"/>
                    <a:pt x="998" y="486"/>
                    <a:pt x="998" y="407"/>
                  </a:cubicBezTo>
                  <a:cubicBezTo>
                    <a:pt x="998" y="328"/>
                    <a:pt x="1063" y="263"/>
                    <a:pt x="1142" y="263"/>
                  </a:cubicBezTo>
                  <a:close/>
                  <a:moveTo>
                    <a:pt x="1129" y="0"/>
                  </a:moveTo>
                  <a:cubicBezTo>
                    <a:pt x="945" y="0"/>
                    <a:pt x="801" y="118"/>
                    <a:pt x="735" y="276"/>
                  </a:cubicBezTo>
                  <a:lnTo>
                    <a:pt x="145" y="276"/>
                  </a:lnTo>
                  <a:cubicBezTo>
                    <a:pt x="79" y="276"/>
                    <a:pt x="26" y="328"/>
                    <a:pt x="13" y="368"/>
                  </a:cubicBezTo>
                  <a:cubicBezTo>
                    <a:pt x="0" y="460"/>
                    <a:pt x="66" y="538"/>
                    <a:pt x="145" y="538"/>
                  </a:cubicBezTo>
                  <a:lnTo>
                    <a:pt x="735" y="538"/>
                  </a:lnTo>
                  <a:cubicBezTo>
                    <a:pt x="788" y="696"/>
                    <a:pt x="945" y="814"/>
                    <a:pt x="1129" y="814"/>
                  </a:cubicBezTo>
                  <a:cubicBezTo>
                    <a:pt x="1313" y="814"/>
                    <a:pt x="1457" y="696"/>
                    <a:pt x="1523" y="538"/>
                  </a:cubicBezTo>
                  <a:lnTo>
                    <a:pt x="6851" y="538"/>
                  </a:lnTo>
                  <a:cubicBezTo>
                    <a:pt x="6930" y="538"/>
                    <a:pt x="6995" y="460"/>
                    <a:pt x="6982" y="368"/>
                  </a:cubicBezTo>
                  <a:cubicBezTo>
                    <a:pt x="6956" y="315"/>
                    <a:pt x="6903" y="276"/>
                    <a:pt x="6838" y="276"/>
                  </a:cubicBezTo>
                  <a:lnTo>
                    <a:pt x="1523" y="276"/>
                  </a:lnTo>
                  <a:cubicBezTo>
                    <a:pt x="1470" y="118"/>
                    <a:pt x="1313" y="0"/>
                    <a:pt x="11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36"/>
            <p:cNvSpPr/>
            <p:nvPr/>
          </p:nvSpPr>
          <p:spPr>
            <a:xfrm>
              <a:off x="3430614" y="3852473"/>
              <a:ext cx="76961" cy="81788"/>
            </a:xfrm>
            <a:custGeom>
              <a:rect b="b" l="l" r="r" t="t"/>
              <a:pathLst>
                <a:path extrusionOk="0" h="1745" w="1642">
                  <a:moveTo>
                    <a:pt x="263" y="301"/>
                  </a:moveTo>
                  <a:lnTo>
                    <a:pt x="1379" y="891"/>
                  </a:lnTo>
                  <a:lnTo>
                    <a:pt x="276" y="1508"/>
                  </a:lnTo>
                  <a:lnTo>
                    <a:pt x="263" y="1508"/>
                  </a:lnTo>
                  <a:lnTo>
                    <a:pt x="263" y="301"/>
                  </a:lnTo>
                  <a:close/>
                  <a:moveTo>
                    <a:pt x="258" y="0"/>
                  </a:moveTo>
                  <a:cubicBezTo>
                    <a:pt x="206" y="0"/>
                    <a:pt x="154" y="17"/>
                    <a:pt x="106" y="51"/>
                  </a:cubicBezTo>
                  <a:cubicBezTo>
                    <a:pt x="27" y="104"/>
                    <a:pt x="1" y="183"/>
                    <a:pt x="1" y="288"/>
                  </a:cubicBezTo>
                  <a:lnTo>
                    <a:pt x="1" y="1482"/>
                  </a:lnTo>
                  <a:cubicBezTo>
                    <a:pt x="1" y="1587"/>
                    <a:pt x="40" y="1666"/>
                    <a:pt x="132" y="1718"/>
                  </a:cubicBezTo>
                  <a:cubicBezTo>
                    <a:pt x="171" y="1744"/>
                    <a:pt x="211" y="1744"/>
                    <a:pt x="263" y="1744"/>
                  </a:cubicBezTo>
                  <a:cubicBezTo>
                    <a:pt x="303" y="1744"/>
                    <a:pt x="342" y="1731"/>
                    <a:pt x="395" y="1718"/>
                  </a:cubicBezTo>
                  <a:lnTo>
                    <a:pt x="1484" y="1101"/>
                  </a:lnTo>
                  <a:cubicBezTo>
                    <a:pt x="1576" y="1062"/>
                    <a:pt x="1641" y="970"/>
                    <a:pt x="1641" y="878"/>
                  </a:cubicBezTo>
                  <a:cubicBezTo>
                    <a:pt x="1641" y="786"/>
                    <a:pt x="1589" y="694"/>
                    <a:pt x="1484" y="642"/>
                  </a:cubicBezTo>
                  <a:lnTo>
                    <a:pt x="395" y="38"/>
                  </a:lnTo>
                  <a:cubicBezTo>
                    <a:pt x="351" y="13"/>
                    <a:pt x="305"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4" name="Google Shape;6104;p36"/>
          <p:cNvGrpSpPr/>
          <p:nvPr/>
        </p:nvGrpSpPr>
        <p:grpSpPr>
          <a:xfrm>
            <a:off x="3683082" y="1368650"/>
            <a:ext cx="233788" cy="376694"/>
            <a:chOff x="6186270" y="1445475"/>
            <a:chExt cx="233788" cy="376694"/>
          </a:xfrm>
        </p:grpSpPr>
        <p:sp>
          <p:nvSpPr>
            <p:cNvPr id="6105" name="Google Shape;6105;p36"/>
            <p:cNvSpPr/>
            <p:nvPr/>
          </p:nvSpPr>
          <p:spPr>
            <a:xfrm>
              <a:off x="6186270" y="1445475"/>
              <a:ext cx="233788" cy="376694"/>
            </a:xfrm>
            <a:custGeom>
              <a:rect b="b" l="l" r="r" t="t"/>
              <a:pathLst>
                <a:path extrusionOk="0" h="8037" w="4988">
                  <a:moveTo>
                    <a:pt x="2480" y="261"/>
                  </a:moveTo>
                  <a:cubicBezTo>
                    <a:pt x="2511" y="261"/>
                    <a:pt x="2542" y="262"/>
                    <a:pt x="2573" y="263"/>
                  </a:cubicBezTo>
                  <a:cubicBezTo>
                    <a:pt x="3767" y="316"/>
                    <a:pt x="4725" y="1300"/>
                    <a:pt x="4725" y="2494"/>
                  </a:cubicBezTo>
                  <a:lnTo>
                    <a:pt x="4725" y="5565"/>
                  </a:lnTo>
                  <a:cubicBezTo>
                    <a:pt x="4725" y="6760"/>
                    <a:pt x="3767" y="7744"/>
                    <a:pt x="2573" y="7796"/>
                  </a:cubicBezTo>
                  <a:cubicBezTo>
                    <a:pt x="2542" y="7798"/>
                    <a:pt x="2512" y="7798"/>
                    <a:pt x="2482" y="7798"/>
                  </a:cubicBezTo>
                  <a:cubicBezTo>
                    <a:pt x="1261" y="7798"/>
                    <a:pt x="237" y="6781"/>
                    <a:pt x="237" y="5526"/>
                  </a:cubicBezTo>
                  <a:lnTo>
                    <a:pt x="237" y="2534"/>
                  </a:lnTo>
                  <a:cubicBezTo>
                    <a:pt x="237" y="1279"/>
                    <a:pt x="1237" y="261"/>
                    <a:pt x="2480" y="261"/>
                  </a:cubicBezTo>
                  <a:close/>
                  <a:moveTo>
                    <a:pt x="2538" y="0"/>
                  </a:moveTo>
                  <a:cubicBezTo>
                    <a:pt x="1130" y="0"/>
                    <a:pt x="1" y="1132"/>
                    <a:pt x="1" y="2534"/>
                  </a:cubicBezTo>
                  <a:lnTo>
                    <a:pt x="1" y="5526"/>
                  </a:lnTo>
                  <a:cubicBezTo>
                    <a:pt x="1" y="6898"/>
                    <a:pt x="1083" y="8036"/>
                    <a:pt x="2450" y="8036"/>
                  </a:cubicBezTo>
                  <a:cubicBezTo>
                    <a:pt x="2495" y="8036"/>
                    <a:pt x="2540" y="8035"/>
                    <a:pt x="2586" y="8033"/>
                  </a:cubicBezTo>
                  <a:cubicBezTo>
                    <a:pt x="3912" y="7993"/>
                    <a:pt x="4988" y="6891"/>
                    <a:pt x="4988" y="5539"/>
                  </a:cubicBezTo>
                  <a:lnTo>
                    <a:pt x="4988" y="2494"/>
                  </a:lnTo>
                  <a:cubicBezTo>
                    <a:pt x="4988" y="1143"/>
                    <a:pt x="3912" y="53"/>
                    <a:pt x="2586" y="1"/>
                  </a:cubicBezTo>
                  <a:cubicBezTo>
                    <a:pt x="2570" y="1"/>
                    <a:pt x="2554" y="0"/>
                    <a:pt x="25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36"/>
            <p:cNvSpPr/>
            <p:nvPr/>
          </p:nvSpPr>
          <p:spPr>
            <a:xfrm>
              <a:off x="6283476" y="1491547"/>
              <a:ext cx="38808" cy="104754"/>
            </a:xfrm>
            <a:custGeom>
              <a:rect b="b" l="l" r="r" t="t"/>
              <a:pathLst>
                <a:path extrusionOk="0" h="2235" w="828">
                  <a:moveTo>
                    <a:pt x="420" y="960"/>
                  </a:moveTo>
                  <a:cubicBezTo>
                    <a:pt x="499" y="960"/>
                    <a:pt x="565" y="1026"/>
                    <a:pt x="565" y="1105"/>
                  </a:cubicBezTo>
                  <a:cubicBezTo>
                    <a:pt x="565" y="1183"/>
                    <a:pt x="499" y="1249"/>
                    <a:pt x="420" y="1249"/>
                  </a:cubicBezTo>
                  <a:cubicBezTo>
                    <a:pt x="328" y="1249"/>
                    <a:pt x="263" y="1183"/>
                    <a:pt x="263" y="1105"/>
                  </a:cubicBezTo>
                  <a:cubicBezTo>
                    <a:pt x="263" y="1026"/>
                    <a:pt x="328" y="960"/>
                    <a:pt x="420" y="960"/>
                  </a:cubicBezTo>
                  <a:close/>
                  <a:moveTo>
                    <a:pt x="426" y="0"/>
                  </a:moveTo>
                  <a:cubicBezTo>
                    <a:pt x="355" y="0"/>
                    <a:pt x="289" y="61"/>
                    <a:pt x="289" y="133"/>
                  </a:cubicBezTo>
                  <a:lnTo>
                    <a:pt x="289" y="724"/>
                  </a:lnTo>
                  <a:cubicBezTo>
                    <a:pt x="119" y="776"/>
                    <a:pt x="0" y="934"/>
                    <a:pt x="0" y="1118"/>
                  </a:cubicBezTo>
                  <a:cubicBezTo>
                    <a:pt x="0" y="1301"/>
                    <a:pt x="119" y="1446"/>
                    <a:pt x="289" y="1511"/>
                  </a:cubicBezTo>
                  <a:lnTo>
                    <a:pt x="289" y="2102"/>
                  </a:lnTo>
                  <a:cubicBezTo>
                    <a:pt x="289" y="2168"/>
                    <a:pt x="328" y="2220"/>
                    <a:pt x="381" y="2233"/>
                  </a:cubicBezTo>
                  <a:cubicBezTo>
                    <a:pt x="388" y="2234"/>
                    <a:pt x="395" y="2235"/>
                    <a:pt x="402" y="2235"/>
                  </a:cubicBezTo>
                  <a:cubicBezTo>
                    <a:pt x="475" y="2235"/>
                    <a:pt x="552" y="2174"/>
                    <a:pt x="552" y="2102"/>
                  </a:cubicBezTo>
                  <a:lnTo>
                    <a:pt x="552" y="1511"/>
                  </a:lnTo>
                  <a:cubicBezTo>
                    <a:pt x="709" y="1459"/>
                    <a:pt x="827" y="1301"/>
                    <a:pt x="827" y="1118"/>
                  </a:cubicBezTo>
                  <a:cubicBezTo>
                    <a:pt x="827" y="934"/>
                    <a:pt x="709" y="776"/>
                    <a:pt x="552" y="724"/>
                  </a:cubicBezTo>
                  <a:lnTo>
                    <a:pt x="552" y="133"/>
                  </a:lnTo>
                  <a:cubicBezTo>
                    <a:pt x="552" y="68"/>
                    <a:pt x="499" y="15"/>
                    <a:pt x="447" y="2"/>
                  </a:cubicBezTo>
                  <a:cubicBezTo>
                    <a:pt x="440" y="1"/>
                    <a:pt x="433"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7" name="Google Shape;6107;p36"/>
          <p:cNvGrpSpPr/>
          <p:nvPr/>
        </p:nvGrpSpPr>
        <p:grpSpPr>
          <a:xfrm>
            <a:off x="4056483" y="1368650"/>
            <a:ext cx="233788" cy="376694"/>
            <a:chOff x="6186270" y="1445475"/>
            <a:chExt cx="233788" cy="376694"/>
          </a:xfrm>
        </p:grpSpPr>
        <p:sp>
          <p:nvSpPr>
            <p:cNvPr id="6108" name="Google Shape;6108;p36"/>
            <p:cNvSpPr/>
            <p:nvPr/>
          </p:nvSpPr>
          <p:spPr>
            <a:xfrm>
              <a:off x="6186270" y="1445475"/>
              <a:ext cx="233788" cy="376694"/>
            </a:xfrm>
            <a:custGeom>
              <a:rect b="b" l="l" r="r" t="t"/>
              <a:pathLst>
                <a:path extrusionOk="0" h="8037" w="4988">
                  <a:moveTo>
                    <a:pt x="2480" y="261"/>
                  </a:moveTo>
                  <a:cubicBezTo>
                    <a:pt x="2511" y="261"/>
                    <a:pt x="2542" y="262"/>
                    <a:pt x="2573" y="263"/>
                  </a:cubicBezTo>
                  <a:cubicBezTo>
                    <a:pt x="3767" y="316"/>
                    <a:pt x="4725" y="1300"/>
                    <a:pt x="4725" y="2494"/>
                  </a:cubicBezTo>
                  <a:lnTo>
                    <a:pt x="4725" y="5565"/>
                  </a:lnTo>
                  <a:cubicBezTo>
                    <a:pt x="4725" y="6760"/>
                    <a:pt x="3767" y="7744"/>
                    <a:pt x="2573" y="7796"/>
                  </a:cubicBezTo>
                  <a:cubicBezTo>
                    <a:pt x="2542" y="7798"/>
                    <a:pt x="2512" y="7798"/>
                    <a:pt x="2482" y="7798"/>
                  </a:cubicBezTo>
                  <a:cubicBezTo>
                    <a:pt x="1261" y="7798"/>
                    <a:pt x="237" y="6781"/>
                    <a:pt x="237" y="5526"/>
                  </a:cubicBezTo>
                  <a:lnTo>
                    <a:pt x="237" y="2534"/>
                  </a:lnTo>
                  <a:cubicBezTo>
                    <a:pt x="237" y="1279"/>
                    <a:pt x="1237" y="261"/>
                    <a:pt x="2480" y="261"/>
                  </a:cubicBezTo>
                  <a:close/>
                  <a:moveTo>
                    <a:pt x="2538" y="0"/>
                  </a:moveTo>
                  <a:cubicBezTo>
                    <a:pt x="1130" y="0"/>
                    <a:pt x="1" y="1132"/>
                    <a:pt x="1" y="2534"/>
                  </a:cubicBezTo>
                  <a:lnTo>
                    <a:pt x="1" y="5526"/>
                  </a:lnTo>
                  <a:cubicBezTo>
                    <a:pt x="1" y="6898"/>
                    <a:pt x="1083" y="8036"/>
                    <a:pt x="2450" y="8036"/>
                  </a:cubicBezTo>
                  <a:cubicBezTo>
                    <a:pt x="2495" y="8036"/>
                    <a:pt x="2540" y="8035"/>
                    <a:pt x="2586" y="8033"/>
                  </a:cubicBezTo>
                  <a:cubicBezTo>
                    <a:pt x="3912" y="7993"/>
                    <a:pt x="4988" y="6891"/>
                    <a:pt x="4988" y="5539"/>
                  </a:cubicBezTo>
                  <a:lnTo>
                    <a:pt x="4988" y="2494"/>
                  </a:lnTo>
                  <a:cubicBezTo>
                    <a:pt x="4988" y="1143"/>
                    <a:pt x="3912" y="53"/>
                    <a:pt x="2586" y="1"/>
                  </a:cubicBezTo>
                  <a:cubicBezTo>
                    <a:pt x="2570" y="1"/>
                    <a:pt x="2554" y="0"/>
                    <a:pt x="25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36"/>
            <p:cNvSpPr/>
            <p:nvPr/>
          </p:nvSpPr>
          <p:spPr>
            <a:xfrm>
              <a:off x="6283476" y="1491547"/>
              <a:ext cx="38808" cy="104754"/>
            </a:xfrm>
            <a:custGeom>
              <a:rect b="b" l="l" r="r" t="t"/>
              <a:pathLst>
                <a:path extrusionOk="0" h="2235" w="828">
                  <a:moveTo>
                    <a:pt x="420" y="960"/>
                  </a:moveTo>
                  <a:cubicBezTo>
                    <a:pt x="499" y="960"/>
                    <a:pt x="565" y="1026"/>
                    <a:pt x="565" y="1105"/>
                  </a:cubicBezTo>
                  <a:cubicBezTo>
                    <a:pt x="565" y="1183"/>
                    <a:pt x="499" y="1249"/>
                    <a:pt x="420" y="1249"/>
                  </a:cubicBezTo>
                  <a:cubicBezTo>
                    <a:pt x="328" y="1249"/>
                    <a:pt x="263" y="1183"/>
                    <a:pt x="263" y="1105"/>
                  </a:cubicBezTo>
                  <a:cubicBezTo>
                    <a:pt x="263" y="1026"/>
                    <a:pt x="328" y="960"/>
                    <a:pt x="420" y="960"/>
                  </a:cubicBezTo>
                  <a:close/>
                  <a:moveTo>
                    <a:pt x="426" y="0"/>
                  </a:moveTo>
                  <a:cubicBezTo>
                    <a:pt x="355" y="0"/>
                    <a:pt x="289" y="61"/>
                    <a:pt x="289" y="133"/>
                  </a:cubicBezTo>
                  <a:lnTo>
                    <a:pt x="289" y="724"/>
                  </a:lnTo>
                  <a:cubicBezTo>
                    <a:pt x="119" y="776"/>
                    <a:pt x="0" y="934"/>
                    <a:pt x="0" y="1118"/>
                  </a:cubicBezTo>
                  <a:cubicBezTo>
                    <a:pt x="0" y="1301"/>
                    <a:pt x="119" y="1446"/>
                    <a:pt x="289" y="1511"/>
                  </a:cubicBezTo>
                  <a:lnTo>
                    <a:pt x="289" y="2102"/>
                  </a:lnTo>
                  <a:cubicBezTo>
                    <a:pt x="289" y="2168"/>
                    <a:pt x="328" y="2220"/>
                    <a:pt x="381" y="2233"/>
                  </a:cubicBezTo>
                  <a:cubicBezTo>
                    <a:pt x="388" y="2234"/>
                    <a:pt x="395" y="2235"/>
                    <a:pt x="402" y="2235"/>
                  </a:cubicBezTo>
                  <a:cubicBezTo>
                    <a:pt x="475" y="2235"/>
                    <a:pt x="552" y="2174"/>
                    <a:pt x="552" y="2102"/>
                  </a:cubicBezTo>
                  <a:lnTo>
                    <a:pt x="552" y="1511"/>
                  </a:lnTo>
                  <a:cubicBezTo>
                    <a:pt x="709" y="1459"/>
                    <a:pt x="827" y="1301"/>
                    <a:pt x="827" y="1118"/>
                  </a:cubicBezTo>
                  <a:cubicBezTo>
                    <a:pt x="827" y="934"/>
                    <a:pt x="709" y="776"/>
                    <a:pt x="552" y="724"/>
                  </a:cubicBezTo>
                  <a:lnTo>
                    <a:pt x="552" y="133"/>
                  </a:lnTo>
                  <a:cubicBezTo>
                    <a:pt x="552" y="68"/>
                    <a:pt x="499" y="15"/>
                    <a:pt x="447" y="2"/>
                  </a:cubicBezTo>
                  <a:cubicBezTo>
                    <a:pt x="440" y="1"/>
                    <a:pt x="433"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0" name="Google Shape;6110;p36"/>
          <p:cNvGrpSpPr/>
          <p:nvPr/>
        </p:nvGrpSpPr>
        <p:grpSpPr>
          <a:xfrm>
            <a:off x="4429883" y="1368650"/>
            <a:ext cx="233788" cy="376694"/>
            <a:chOff x="6186270" y="1445475"/>
            <a:chExt cx="233788" cy="376694"/>
          </a:xfrm>
        </p:grpSpPr>
        <p:sp>
          <p:nvSpPr>
            <p:cNvPr id="6111" name="Google Shape;6111;p36"/>
            <p:cNvSpPr/>
            <p:nvPr/>
          </p:nvSpPr>
          <p:spPr>
            <a:xfrm>
              <a:off x="6186270" y="1445475"/>
              <a:ext cx="233788" cy="376694"/>
            </a:xfrm>
            <a:custGeom>
              <a:rect b="b" l="l" r="r" t="t"/>
              <a:pathLst>
                <a:path extrusionOk="0" h="8037" w="4988">
                  <a:moveTo>
                    <a:pt x="2480" y="261"/>
                  </a:moveTo>
                  <a:cubicBezTo>
                    <a:pt x="2511" y="261"/>
                    <a:pt x="2542" y="262"/>
                    <a:pt x="2573" y="263"/>
                  </a:cubicBezTo>
                  <a:cubicBezTo>
                    <a:pt x="3767" y="316"/>
                    <a:pt x="4725" y="1300"/>
                    <a:pt x="4725" y="2494"/>
                  </a:cubicBezTo>
                  <a:lnTo>
                    <a:pt x="4725" y="5565"/>
                  </a:lnTo>
                  <a:cubicBezTo>
                    <a:pt x="4725" y="6760"/>
                    <a:pt x="3767" y="7744"/>
                    <a:pt x="2573" y="7796"/>
                  </a:cubicBezTo>
                  <a:cubicBezTo>
                    <a:pt x="2542" y="7798"/>
                    <a:pt x="2512" y="7798"/>
                    <a:pt x="2482" y="7798"/>
                  </a:cubicBezTo>
                  <a:cubicBezTo>
                    <a:pt x="1261" y="7798"/>
                    <a:pt x="237" y="6781"/>
                    <a:pt x="237" y="5526"/>
                  </a:cubicBezTo>
                  <a:lnTo>
                    <a:pt x="237" y="2534"/>
                  </a:lnTo>
                  <a:cubicBezTo>
                    <a:pt x="237" y="1279"/>
                    <a:pt x="1237" y="261"/>
                    <a:pt x="2480" y="261"/>
                  </a:cubicBezTo>
                  <a:close/>
                  <a:moveTo>
                    <a:pt x="2538" y="0"/>
                  </a:moveTo>
                  <a:cubicBezTo>
                    <a:pt x="1130" y="0"/>
                    <a:pt x="1" y="1132"/>
                    <a:pt x="1" y="2534"/>
                  </a:cubicBezTo>
                  <a:lnTo>
                    <a:pt x="1" y="5526"/>
                  </a:lnTo>
                  <a:cubicBezTo>
                    <a:pt x="1" y="6898"/>
                    <a:pt x="1083" y="8036"/>
                    <a:pt x="2450" y="8036"/>
                  </a:cubicBezTo>
                  <a:cubicBezTo>
                    <a:pt x="2495" y="8036"/>
                    <a:pt x="2540" y="8035"/>
                    <a:pt x="2586" y="8033"/>
                  </a:cubicBezTo>
                  <a:cubicBezTo>
                    <a:pt x="3912" y="7993"/>
                    <a:pt x="4988" y="6891"/>
                    <a:pt x="4988" y="5539"/>
                  </a:cubicBezTo>
                  <a:lnTo>
                    <a:pt x="4988" y="2494"/>
                  </a:lnTo>
                  <a:cubicBezTo>
                    <a:pt x="4988" y="1143"/>
                    <a:pt x="3912" y="53"/>
                    <a:pt x="2586" y="1"/>
                  </a:cubicBezTo>
                  <a:cubicBezTo>
                    <a:pt x="2570" y="1"/>
                    <a:pt x="2554" y="0"/>
                    <a:pt x="25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36"/>
            <p:cNvSpPr/>
            <p:nvPr/>
          </p:nvSpPr>
          <p:spPr>
            <a:xfrm>
              <a:off x="6283476" y="1491547"/>
              <a:ext cx="38808" cy="104754"/>
            </a:xfrm>
            <a:custGeom>
              <a:rect b="b" l="l" r="r" t="t"/>
              <a:pathLst>
                <a:path extrusionOk="0" h="2235" w="828">
                  <a:moveTo>
                    <a:pt x="420" y="960"/>
                  </a:moveTo>
                  <a:cubicBezTo>
                    <a:pt x="499" y="960"/>
                    <a:pt x="565" y="1026"/>
                    <a:pt x="565" y="1105"/>
                  </a:cubicBezTo>
                  <a:cubicBezTo>
                    <a:pt x="565" y="1183"/>
                    <a:pt x="499" y="1249"/>
                    <a:pt x="420" y="1249"/>
                  </a:cubicBezTo>
                  <a:cubicBezTo>
                    <a:pt x="328" y="1249"/>
                    <a:pt x="263" y="1183"/>
                    <a:pt x="263" y="1105"/>
                  </a:cubicBezTo>
                  <a:cubicBezTo>
                    <a:pt x="263" y="1026"/>
                    <a:pt x="328" y="960"/>
                    <a:pt x="420" y="960"/>
                  </a:cubicBezTo>
                  <a:close/>
                  <a:moveTo>
                    <a:pt x="426" y="0"/>
                  </a:moveTo>
                  <a:cubicBezTo>
                    <a:pt x="355" y="0"/>
                    <a:pt x="289" y="61"/>
                    <a:pt x="289" y="133"/>
                  </a:cubicBezTo>
                  <a:lnTo>
                    <a:pt x="289" y="724"/>
                  </a:lnTo>
                  <a:cubicBezTo>
                    <a:pt x="119" y="776"/>
                    <a:pt x="0" y="934"/>
                    <a:pt x="0" y="1118"/>
                  </a:cubicBezTo>
                  <a:cubicBezTo>
                    <a:pt x="0" y="1301"/>
                    <a:pt x="119" y="1446"/>
                    <a:pt x="289" y="1511"/>
                  </a:cubicBezTo>
                  <a:lnTo>
                    <a:pt x="289" y="2102"/>
                  </a:lnTo>
                  <a:cubicBezTo>
                    <a:pt x="289" y="2168"/>
                    <a:pt x="328" y="2220"/>
                    <a:pt x="381" y="2233"/>
                  </a:cubicBezTo>
                  <a:cubicBezTo>
                    <a:pt x="388" y="2234"/>
                    <a:pt x="395" y="2235"/>
                    <a:pt x="402" y="2235"/>
                  </a:cubicBezTo>
                  <a:cubicBezTo>
                    <a:pt x="475" y="2235"/>
                    <a:pt x="552" y="2174"/>
                    <a:pt x="552" y="2102"/>
                  </a:cubicBezTo>
                  <a:lnTo>
                    <a:pt x="552" y="1511"/>
                  </a:lnTo>
                  <a:cubicBezTo>
                    <a:pt x="709" y="1459"/>
                    <a:pt x="827" y="1301"/>
                    <a:pt x="827" y="1118"/>
                  </a:cubicBezTo>
                  <a:cubicBezTo>
                    <a:pt x="827" y="934"/>
                    <a:pt x="709" y="776"/>
                    <a:pt x="552" y="724"/>
                  </a:cubicBezTo>
                  <a:lnTo>
                    <a:pt x="552" y="133"/>
                  </a:lnTo>
                  <a:cubicBezTo>
                    <a:pt x="552" y="68"/>
                    <a:pt x="499" y="15"/>
                    <a:pt x="447" y="2"/>
                  </a:cubicBezTo>
                  <a:cubicBezTo>
                    <a:pt x="440" y="1"/>
                    <a:pt x="433"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3" name="Google Shape;6113;p36"/>
          <p:cNvGrpSpPr/>
          <p:nvPr/>
        </p:nvGrpSpPr>
        <p:grpSpPr>
          <a:xfrm>
            <a:off x="4803283" y="1368650"/>
            <a:ext cx="233788" cy="376694"/>
            <a:chOff x="6186270" y="1445475"/>
            <a:chExt cx="233788" cy="376694"/>
          </a:xfrm>
        </p:grpSpPr>
        <p:sp>
          <p:nvSpPr>
            <p:cNvPr id="6114" name="Google Shape;6114;p36"/>
            <p:cNvSpPr/>
            <p:nvPr/>
          </p:nvSpPr>
          <p:spPr>
            <a:xfrm>
              <a:off x="6186270" y="1445475"/>
              <a:ext cx="233788" cy="376694"/>
            </a:xfrm>
            <a:custGeom>
              <a:rect b="b" l="l" r="r" t="t"/>
              <a:pathLst>
                <a:path extrusionOk="0" h="8037" w="4988">
                  <a:moveTo>
                    <a:pt x="2480" y="261"/>
                  </a:moveTo>
                  <a:cubicBezTo>
                    <a:pt x="2511" y="261"/>
                    <a:pt x="2542" y="262"/>
                    <a:pt x="2573" y="263"/>
                  </a:cubicBezTo>
                  <a:cubicBezTo>
                    <a:pt x="3767" y="316"/>
                    <a:pt x="4725" y="1300"/>
                    <a:pt x="4725" y="2494"/>
                  </a:cubicBezTo>
                  <a:lnTo>
                    <a:pt x="4725" y="5565"/>
                  </a:lnTo>
                  <a:cubicBezTo>
                    <a:pt x="4725" y="6760"/>
                    <a:pt x="3767" y="7744"/>
                    <a:pt x="2573" y="7796"/>
                  </a:cubicBezTo>
                  <a:cubicBezTo>
                    <a:pt x="2542" y="7798"/>
                    <a:pt x="2512" y="7798"/>
                    <a:pt x="2482" y="7798"/>
                  </a:cubicBezTo>
                  <a:cubicBezTo>
                    <a:pt x="1261" y="7798"/>
                    <a:pt x="237" y="6781"/>
                    <a:pt x="237" y="5526"/>
                  </a:cubicBezTo>
                  <a:lnTo>
                    <a:pt x="237" y="2534"/>
                  </a:lnTo>
                  <a:cubicBezTo>
                    <a:pt x="237" y="1279"/>
                    <a:pt x="1237" y="261"/>
                    <a:pt x="2480" y="261"/>
                  </a:cubicBezTo>
                  <a:close/>
                  <a:moveTo>
                    <a:pt x="2538" y="0"/>
                  </a:moveTo>
                  <a:cubicBezTo>
                    <a:pt x="1130" y="0"/>
                    <a:pt x="1" y="1132"/>
                    <a:pt x="1" y="2534"/>
                  </a:cubicBezTo>
                  <a:lnTo>
                    <a:pt x="1" y="5526"/>
                  </a:lnTo>
                  <a:cubicBezTo>
                    <a:pt x="1" y="6898"/>
                    <a:pt x="1083" y="8036"/>
                    <a:pt x="2450" y="8036"/>
                  </a:cubicBezTo>
                  <a:cubicBezTo>
                    <a:pt x="2495" y="8036"/>
                    <a:pt x="2540" y="8035"/>
                    <a:pt x="2586" y="8033"/>
                  </a:cubicBezTo>
                  <a:cubicBezTo>
                    <a:pt x="3912" y="7993"/>
                    <a:pt x="4988" y="6891"/>
                    <a:pt x="4988" y="5539"/>
                  </a:cubicBezTo>
                  <a:lnTo>
                    <a:pt x="4988" y="2494"/>
                  </a:lnTo>
                  <a:cubicBezTo>
                    <a:pt x="4988" y="1143"/>
                    <a:pt x="3912" y="53"/>
                    <a:pt x="2586" y="1"/>
                  </a:cubicBezTo>
                  <a:cubicBezTo>
                    <a:pt x="2570" y="1"/>
                    <a:pt x="2554" y="0"/>
                    <a:pt x="25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36"/>
            <p:cNvSpPr/>
            <p:nvPr/>
          </p:nvSpPr>
          <p:spPr>
            <a:xfrm>
              <a:off x="6283476" y="1491547"/>
              <a:ext cx="38808" cy="104754"/>
            </a:xfrm>
            <a:custGeom>
              <a:rect b="b" l="l" r="r" t="t"/>
              <a:pathLst>
                <a:path extrusionOk="0" h="2235" w="828">
                  <a:moveTo>
                    <a:pt x="420" y="960"/>
                  </a:moveTo>
                  <a:cubicBezTo>
                    <a:pt x="499" y="960"/>
                    <a:pt x="565" y="1026"/>
                    <a:pt x="565" y="1105"/>
                  </a:cubicBezTo>
                  <a:cubicBezTo>
                    <a:pt x="565" y="1183"/>
                    <a:pt x="499" y="1249"/>
                    <a:pt x="420" y="1249"/>
                  </a:cubicBezTo>
                  <a:cubicBezTo>
                    <a:pt x="328" y="1249"/>
                    <a:pt x="263" y="1183"/>
                    <a:pt x="263" y="1105"/>
                  </a:cubicBezTo>
                  <a:cubicBezTo>
                    <a:pt x="263" y="1026"/>
                    <a:pt x="328" y="960"/>
                    <a:pt x="420" y="960"/>
                  </a:cubicBezTo>
                  <a:close/>
                  <a:moveTo>
                    <a:pt x="426" y="0"/>
                  </a:moveTo>
                  <a:cubicBezTo>
                    <a:pt x="355" y="0"/>
                    <a:pt x="289" y="61"/>
                    <a:pt x="289" y="133"/>
                  </a:cubicBezTo>
                  <a:lnTo>
                    <a:pt x="289" y="724"/>
                  </a:lnTo>
                  <a:cubicBezTo>
                    <a:pt x="119" y="776"/>
                    <a:pt x="0" y="934"/>
                    <a:pt x="0" y="1118"/>
                  </a:cubicBezTo>
                  <a:cubicBezTo>
                    <a:pt x="0" y="1301"/>
                    <a:pt x="119" y="1446"/>
                    <a:pt x="289" y="1511"/>
                  </a:cubicBezTo>
                  <a:lnTo>
                    <a:pt x="289" y="2102"/>
                  </a:lnTo>
                  <a:cubicBezTo>
                    <a:pt x="289" y="2168"/>
                    <a:pt x="328" y="2220"/>
                    <a:pt x="381" y="2233"/>
                  </a:cubicBezTo>
                  <a:cubicBezTo>
                    <a:pt x="388" y="2234"/>
                    <a:pt x="395" y="2235"/>
                    <a:pt x="402" y="2235"/>
                  </a:cubicBezTo>
                  <a:cubicBezTo>
                    <a:pt x="475" y="2235"/>
                    <a:pt x="552" y="2174"/>
                    <a:pt x="552" y="2102"/>
                  </a:cubicBezTo>
                  <a:lnTo>
                    <a:pt x="552" y="1511"/>
                  </a:lnTo>
                  <a:cubicBezTo>
                    <a:pt x="709" y="1459"/>
                    <a:pt x="827" y="1301"/>
                    <a:pt x="827" y="1118"/>
                  </a:cubicBezTo>
                  <a:cubicBezTo>
                    <a:pt x="827" y="934"/>
                    <a:pt x="709" y="776"/>
                    <a:pt x="552" y="724"/>
                  </a:cubicBezTo>
                  <a:lnTo>
                    <a:pt x="552" y="133"/>
                  </a:lnTo>
                  <a:cubicBezTo>
                    <a:pt x="552" y="68"/>
                    <a:pt x="499" y="15"/>
                    <a:pt x="447" y="2"/>
                  </a:cubicBezTo>
                  <a:cubicBezTo>
                    <a:pt x="440" y="1"/>
                    <a:pt x="433"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6" name="Google Shape;6116;p36"/>
          <p:cNvGrpSpPr/>
          <p:nvPr/>
        </p:nvGrpSpPr>
        <p:grpSpPr>
          <a:xfrm>
            <a:off x="5176683" y="1368650"/>
            <a:ext cx="233788" cy="376694"/>
            <a:chOff x="6186270" y="1445475"/>
            <a:chExt cx="233788" cy="376694"/>
          </a:xfrm>
        </p:grpSpPr>
        <p:sp>
          <p:nvSpPr>
            <p:cNvPr id="6117" name="Google Shape;6117;p36"/>
            <p:cNvSpPr/>
            <p:nvPr/>
          </p:nvSpPr>
          <p:spPr>
            <a:xfrm>
              <a:off x="6186270" y="1445475"/>
              <a:ext cx="233788" cy="376694"/>
            </a:xfrm>
            <a:custGeom>
              <a:rect b="b" l="l" r="r" t="t"/>
              <a:pathLst>
                <a:path extrusionOk="0" h="8037" w="4988">
                  <a:moveTo>
                    <a:pt x="2480" y="261"/>
                  </a:moveTo>
                  <a:cubicBezTo>
                    <a:pt x="2511" y="261"/>
                    <a:pt x="2542" y="262"/>
                    <a:pt x="2573" y="263"/>
                  </a:cubicBezTo>
                  <a:cubicBezTo>
                    <a:pt x="3767" y="316"/>
                    <a:pt x="4725" y="1300"/>
                    <a:pt x="4725" y="2494"/>
                  </a:cubicBezTo>
                  <a:lnTo>
                    <a:pt x="4725" y="5565"/>
                  </a:lnTo>
                  <a:cubicBezTo>
                    <a:pt x="4725" y="6760"/>
                    <a:pt x="3767" y="7744"/>
                    <a:pt x="2573" y="7796"/>
                  </a:cubicBezTo>
                  <a:cubicBezTo>
                    <a:pt x="2542" y="7798"/>
                    <a:pt x="2512" y="7798"/>
                    <a:pt x="2482" y="7798"/>
                  </a:cubicBezTo>
                  <a:cubicBezTo>
                    <a:pt x="1261" y="7798"/>
                    <a:pt x="237" y="6781"/>
                    <a:pt x="237" y="5526"/>
                  </a:cubicBezTo>
                  <a:lnTo>
                    <a:pt x="237" y="2534"/>
                  </a:lnTo>
                  <a:cubicBezTo>
                    <a:pt x="237" y="1279"/>
                    <a:pt x="1237" y="261"/>
                    <a:pt x="2480" y="261"/>
                  </a:cubicBezTo>
                  <a:close/>
                  <a:moveTo>
                    <a:pt x="2538" y="0"/>
                  </a:moveTo>
                  <a:cubicBezTo>
                    <a:pt x="1130" y="0"/>
                    <a:pt x="1" y="1132"/>
                    <a:pt x="1" y="2534"/>
                  </a:cubicBezTo>
                  <a:lnTo>
                    <a:pt x="1" y="5526"/>
                  </a:lnTo>
                  <a:cubicBezTo>
                    <a:pt x="1" y="6898"/>
                    <a:pt x="1083" y="8036"/>
                    <a:pt x="2450" y="8036"/>
                  </a:cubicBezTo>
                  <a:cubicBezTo>
                    <a:pt x="2495" y="8036"/>
                    <a:pt x="2540" y="8035"/>
                    <a:pt x="2586" y="8033"/>
                  </a:cubicBezTo>
                  <a:cubicBezTo>
                    <a:pt x="3912" y="7993"/>
                    <a:pt x="4988" y="6891"/>
                    <a:pt x="4988" y="5539"/>
                  </a:cubicBezTo>
                  <a:lnTo>
                    <a:pt x="4988" y="2494"/>
                  </a:lnTo>
                  <a:cubicBezTo>
                    <a:pt x="4988" y="1143"/>
                    <a:pt x="3912" y="53"/>
                    <a:pt x="2586" y="1"/>
                  </a:cubicBezTo>
                  <a:cubicBezTo>
                    <a:pt x="2570" y="1"/>
                    <a:pt x="2554" y="0"/>
                    <a:pt x="25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36"/>
            <p:cNvSpPr/>
            <p:nvPr/>
          </p:nvSpPr>
          <p:spPr>
            <a:xfrm>
              <a:off x="6283476" y="1491547"/>
              <a:ext cx="38808" cy="104754"/>
            </a:xfrm>
            <a:custGeom>
              <a:rect b="b" l="l" r="r" t="t"/>
              <a:pathLst>
                <a:path extrusionOk="0" h="2235" w="828">
                  <a:moveTo>
                    <a:pt x="420" y="960"/>
                  </a:moveTo>
                  <a:cubicBezTo>
                    <a:pt x="499" y="960"/>
                    <a:pt x="565" y="1026"/>
                    <a:pt x="565" y="1105"/>
                  </a:cubicBezTo>
                  <a:cubicBezTo>
                    <a:pt x="565" y="1183"/>
                    <a:pt x="499" y="1249"/>
                    <a:pt x="420" y="1249"/>
                  </a:cubicBezTo>
                  <a:cubicBezTo>
                    <a:pt x="328" y="1249"/>
                    <a:pt x="263" y="1183"/>
                    <a:pt x="263" y="1105"/>
                  </a:cubicBezTo>
                  <a:cubicBezTo>
                    <a:pt x="263" y="1026"/>
                    <a:pt x="328" y="960"/>
                    <a:pt x="420" y="960"/>
                  </a:cubicBezTo>
                  <a:close/>
                  <a:moveTo>
                    <a:pt x="426" y="0"/>
                  </a:moveTo>
                  <a:cubicBezTo>
                    <a:pt x="355" y="0"/>
                    <a:pt x="289" y="61"/>
                    <a:pt x="289" y="133"/>
                  </a:cubicBezTo>
                  <a:lnTo>
                    <a:pt x="289" y="724"/>
                  </a:lnTo>
                  <a:cubicBezTo>
                    <a:pt x="119" y="776"/>
                    <a:pt x="0" y="934"/>
                    <a:pt x="0" y="1118"/>
                  </a:cubicBezTo>
                  <a:cubicBezTo>
                    <a:pt x="0" y="1301"/>
                    <a:pt x="119" y="1446"/>
                    <a:pt x="289" y="1511"/>
                  </a:cubicBezTo>
                  <a:lnTo>
                    <a:pt x="289" y="2102"/>
                  </a:lnTo>
                  <a:cubicBezTo>
                    <a:pt x="289" y="2168"/>
                    <a:pt x="328" y="2220"/>
                    <a:pt x="381" y="2233"/>
                  </a:cubicBezTo>
                  <a:cubicBezTo>
                    <a:pt x="388" y="2234"/>
                    <a:pt x="395" y="2235"/>
                    <a:pt x="402" y="2235"/>
                  </a:cubicBezTo>
                  <a:cubicBezTo>
                    <a:pt x="475" y="2235"/>
                    <a:pt x="552" y="2174"/>
                    <a:pt x="552" y="2102"/>
                  </a:cubicBezTo>
                  <a:lnTo>
                    <a:pt x="552" y="1511"/>
                  </a:lnTo>
                  <a:cubicBezTo>
                    <a:pt x="709" y="1459"/>
                    <a:pt x="827" y="1301"/>
                    <a:pt x="827" y="1118"/>
                  </a:cubicBezTo>
                  <a:cubicBezTo>
                    <a:pt x="827" y="934"/>
                    <a:pt x="709" y="776"/>
                    <a:pt x="552" y="724"/>
                  </a:cubicBezTo>
                  <a:lnTo>
                    <a:pt x="552" y="133"/>
                  </a:lnTo>
                  <a:cubicBezTo>
                    <a:pt x="552" y="68"/>
                    <a:pt x="499" y="15"/>
                    <a:pt x="447" y="2"/>
                  </a:cubicBezTo>
                  <a:cubicBezTo>
                    <a:pt x="440" y="1"/>
                    <a:pt x="433"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9" name="Google Shape;6119;p36"/>
          <p:cNvGrpSpPr/>
          <p:nvPr/>
        </p:nvGrpSpPr>
        <p:grpSpPr>
          <a:xfrm>
            <a:off x="3699657" y="1983175"/>
            <a:ext cx="233788" cy="376694"/>
            <a:chOff x="6186270" y="1445475"/>
            <a:chExt cx="233788" cy="376694"/>
          </a:xfrm>
        </p:grpSpPr>
        <p:sp>
          <p:nvSpPr>
            <p:cNvPr id="6120" name="Google Shape;6120;p36"/>
            <p:cNvSpPr/>
            <p:nvPr/>
          </p:nvSpPr>
          <p:spPr>
            <a:xfrm>
              <a:off x="6186270" y="1445475"/>
              <a:ext cx="233788" cy="376694"/>
            </a:xfrm>
            <a:custGeom>
              <a:rect b="b" l="l" r="r" t="t"/>
              <a:pathLst>
                <a:path extrusionOk="0" h="8037" w="4988">
                  <a:moveTo>
                    <a:pt x="2480" y="261"/>
                  </a:moveTo>
                  <a:cubicBezTo>
                    <a:pt x="2511" y="261"/>
                    <a:pt x="2542" y="262"/>
                    <a:pt x="2573" y="263"/>
                  </a:cubicBezTo>
                  <a:cubicBezTo>
                    <a:pt x="3767" y="316"/>
                    <a:pt x="4725" y="1300"/>
                    <a:pt x="4725" y="2494"/>
                  </a:cubicBezTo>
                  <a:lnTo>
                    <a:pt x="4725" y="5565"/>
                  </a:lnTo>
                  <a:cubicBezTo>
                    <a:pt x="4725" y="6760"/>
                    <a:pt x="3767" y="7744"/>
                    <a:pt x="2573" y="7796"/>
                  </a:cubicBezTo>
                  <a:cubicBezTo>
                    <a:pt x="2542" y="7798"/>
                    <a:pt x="2512" y="7798"/>
                    <a:pt x="2482" y="7798"/>
                  </a:cubicBezTo>
                  <a:cubicBezTo>
                    <a:pt x="1261" y="7798"/>
                    <a:pt x="237" y="6781"/>
                    <a:pt x="237" y="5526"/>
                  </a:cubicBezTo>
                  <a:lnTo>
                    <a:pt x="237" y="2534"/>
                  </a:lnTo>
                  <a:cubicBezTo>
                    <a:pt x="237" y="1279"/>
                    <a:pt x="1237" y="261"/>
                    <a:pt x="2480" y="261"/>
                  </a:cubicBezTo>
                  <a:close/>
                  <a:moveTo>
                    <a:pt x="2538" y="0"/>
                  </a:moveTo>
                  <a:cubicBezTo>
                    <a:pt x="1130" y="0"/>
                    <a:pt x="1" y="1132"/>
                    <a:pt x="1" y="2534"/>
                  </a:cubicBezTo>
                  <a:lnTo>
                    <a:pt x="1" y="5526"/>
                  </a:lnTo>
                  <a:cubicBezTo>
                    <a:pt x="1" y="6898"/>
                    <a:pt x="1083" y="8036"/>
                    <a:pt x="2450" y="8036"/>
                  </a:cubicBezTo>
                  <a:cubicBezTo>
                    <a:pt x="2495" y="8036"/>
                    <a:pt x="2540" y="8035"/>
                    <a:pt x="2586" y="8033"/>
                  </a:cubicBezTo>
                  <a:cubicBezTo>
                    <a:pt x="3912" y="7993"/>
                    <a:pt x="4988" y="6891"/>
                    <a:pt x="4988" y="5539"/>
                  </a:cubicBezTo>
                  <a:lnTo>
                    <a:pt x="4988" y="2494"/>
                  </a:lnTo>
                  <a:cubicBezTo>
                    <a:pt x="4988" y="1143"/>
                    <a:pt x="3912" y="53"/>
                    <a:pt x="2586" y="1"/>
                  </a:cubicBezTo>
                  <a:cubicBezTo>
                    <a:pt x="2570" y="1"/>
                    <a:pt x="2554" y="0"/>
                    <a:pt x="25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36"/>
            <p:cNvSpPr/>
            <p:nvPr/>
          </p:nvSpPr>
          <p:spPr>
            <a:xfrm>
              <a:off x="6283476" y="1491547"/>
              <a:ext cx="38808" cy="104754"/>
            </a:xfrm>
            <a:custGeom>
              <a:rect b="b" l="l" r="r" t="t"/>
              <a:pathLst>
                <a:path extrusionOk="0" h="2235" w="828">
                  <a:moveTo>
                    <a:pt x="420" y="960"/>
                  </a:moveTo>
                  <a:cubicBezTo>
                    <a:pt x="499" y="960"/>
                    <a:pt x="565" y="1026"/>
                    <a:pt x="565" y="1105"/>
                  </a:cubicBezTo>
                  <a:cubicBezTo>
                    <a:pt x="565" y="1183"/>
                    <a:pt x="499" y="1249"/>
                    <a:pt x="420" y="1249"/>
                  </a:cubicBezTo>
                  <a:cubicBezTo>
                    <a:pt x="328" y="1249"/>
                    <a:pt x="263" y="1183"/>
                    <a:pt x="263" y="1105"/>
                  </a:cubicBezTo>
                  <a:cubicBezTo>
                    <a:pt x="263" y="1026"/>
                    <a:pt x="328" y="960"/>
                    <a:pt x="420" y="960"/>
                  </a:cubicBezTo>
                  <a:close/>
                  <a:moveTo>
                    <a:pt x="426" y="0"/>
                  </a:moveTo>
                  <a:cubicBezTo>
                    <a:pt x="355" y="0"/>
                    <a:pt x="289" y="61"/>
                    <a:pt x="289" y="133"/>
                  </a:cubicBezTo>
                  <a:lnTo>
                    <a:pt x="289" y="724"/>
                  </a:lnTo>
                  <a:cubicBezTo>
                    <a:pt x="119" y="776"/>
                    <a:pt x="0" y="934"/>
                    <a:pt x="0" y="1118"/>
                  </a:cubicBezTo>
                  <a:cubicBezTo>
                    <a:pt x="0" y="1301"/>
                    <a:pt x="119" y="1446"/>
                    <a:pt x="289" y="1511"/>
                  </a:cubicBezTo>
                  <a:lnTo>
                    <a:pt x="289" y="2102"/>
                  </a:lnTo>
                  <a:cubicBezTo>
                    <a:pt x="289" y="2168"/>
                    <a:pt x="328" y="2220"/>
                    <a:pt x="381" y="2233"/>
                  </a:cubicBezTo>
                  <a:cubicBezTo>
                    <a:pt x="388" y="2234"/>
                    <a:pt x="395" y="2235"/>
                    <a:pt x="402" y="2235"/>
                  </a:cubicBezTo>
                  <a:cubicBezTo>
                    <a:pt x="475" y="2235"/>
                    <a:pt x="552" y="2174"/>
                    <a:pt x="552" y="2102"/>
                  </a:cubicBezTo>
                  <a:lnTo>
                    <a:pt x="552" y="1511"/>
                  </a:lnTo>
                  <a:cubicBezTo>
                    <a:pt x="709" y="1459"/>
                    <a:pt x="827" y="1301"/>
                    <a:pt x="827" y="1118"/>
                  </a:cubicBezTo>
                  <a:cubicBezTo>
                    <a:pt x="827" y="934"/>
                    <a:pt x="709" y="776"/>
                    <a:pt x="552" y="724"/>
                  </a:cubicBezTo>
                  <a:lnTo>
                    <a:pt x="552" y="133"/>
                  </a:lnTo>
                  <a:cubicBezTo>
                    <a:pt x="552" y="68"/>
                    <a:pt x="499" y="15"/>
                    <a:pt x="447" y="2"/>
                  </a:cubicBezTo>
                  <a:cubicBezTo>
                    <a:pt x="440" y="1"/>
                    <a:pt x="433"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2" name="Google Shape;6122;p36"/>
          <p:cNvGrpSpPr/>
          <p:nvPr/>
        </p:nvGrpSpPr>
        <p:grpSpPr>
          <a:xfrm>
            <a:off x="4073058" y="1983175"/>
            <a:ext cx="233788" cy="376694"/>
            <a:chOff x="6186270" y="1445475"/>
            <a:chExt cx="233788" cy="376694"/>
          </a:xfrm>
        </p:grpSpPr>
        <p:sp>
          <p:nvSpPr>
            <p:cNvPr id="6123" name="Google Shape;6123;p36"/>
            <p:cNvSpPr/>
            <p:nvPr/>
          </p:nvSpPr>
          <p:spPr>
            <a:xfrm>
              <a:off x="6186270" y="1445475"/>
              <a:ext cx="233788" cy="376694"/>
            </a:xfrm>
            <a:custGeom>
              <a:rect b="b" l="l" r="r" t="t"/>
              <a:pathLst>
                <a:path extrusionOk="0" h="8037" w="4988">
                  <a:moveTo>
                    <a:pt x="2480" y="261"/>
                  </a:moveTo>
                  <a:cubicBezTo>
                    <a:pt x="2511" y="261"/>
                    <a:pt x="2542" y="262"/>
                    <a:pt x="2573" y="263"/>
                  </a:cubicBezTo>
                  <a:cubicBezTo>
                    <a:pt x="3767" y="316"/>
                    <a:pt x="4725" y="1300"/>
                    <a:pt x="4725" y="2494"/>
                  </a:cubicBezTo>
                  <a:lnTo>
                    <a:pt x="4725" y="5565"/>
                  </a:lnTo>
                  <a:cubicBezTo>
                    <a:pt x="4725" y="6760"/>
                    <a:pt x="3767" y="7744"/>
                    <a:pt x="2573" y="7796"/>
                  </a:cubicBezTo>
                  <a:cubicBezTo>
                    <a:pt x="2542" y="7798"/>
                    <a:pt x="2512" y="7798"/>
                    <a:pt x="2482" y="7798"/>
                  </a:cubicBezTo>
                  <a:cubicBezTo>
                    <a:pt x="1261" y="7798"/>
                    <a:pt x="237" y="6781"/>
                    <a:pt x="237" y="5526"/>
                  </a:cubicBezTo>
                  <a:lnTo>
                    <a:pt x="237" y="2534"/>
                  </a:lnTo>
                  <a:cubicBezTo>
                    <a:pt x="237" y="1279"/>
                    <a:pt x="1237" y="261"/>
                    <a:pt x="2480" y="261"/>
                  </a:cubicBezTo>
                  <a:close/>
                  <a:moveTo>
                    <a:pt x="2538" y="0"/>
                  </a:moveTo>
                  <a:cubicBezTo>
                    <a:pt x="1130" y="0"/>
                    <a:pt x="1" y="1132"/>
                    <a:pt x="1" y="2534"/>
                  </a:cubicBezTo>
                  <a:lnTo>
                    <a:pt x="1" y="5526"/>
                  </a:lnTo>
                  <a:cubicBezTo>
                    <a:pt x="1" y="6898"/>
                    <a:pt x="1083" y="8036"/>
                    <a:pt x="2450" y="8036"/>
                  </a:cubicBezTo>
                  <a:cubicBezTo>
                    <a:pt x="2495" y="8036"/>
                    <a:pt x="2540" y="8035"/>
                    <a:pt x="2586" y="8033"/>
                  </a:cubicBezTo>
                  <a:cubicBezTo>
                    <a:pt x="3912" y="7993"/>
                    <a:pt x="4988" y="6891"/>
                    <a:pt x="4988" y="5539"/>
                  </a:cubicBezTo>
                  <a:lnTo>
                    <a:pt x="4988" y="2494"/>
                  </a:lnTo>
                  <a:cubicBezTo>
                    <a:pt x="4988" y="1143"/>
                    <a:pt x="3912" y="53"/>
                    <a:pt x="2586" y="1"/>
                  </a:cubicBezTo>
                  <a:cubicBezTo>
                    <a:pt x="2570" y="1"/>
                    <a:pt x="2554" y="0"/>
                    <a:pt x="2538" y="0"/>
                  </a:cubicBezTo>
                  <a:close/>
                </a:path>
              </a:pathLst>
            </a:cu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36"/>
            <p:cNvSpPr/>
            <p:nvPr/>
          </p:nvSpPr>
          <p:spPr>
            <a:xfrm>
              <a:off x="6283476" y="1491547"/>
              <a:ext cx="38808" cy="104754"/>
            </a:xfrm>
            <a:custGeom>
              <a:rect b="b" l="l" r="r" t="t"/>
              <a:pathLst>
                <a:path extrusionOk="0" h="2235" w="828">
                  <a:moveTo>
                    <a:pt x="420" y="960"/>
                  </a:moveTo>
                  <a:cubicBezTo>
                    <a:pt x="499" y="960"/>
                    <a:pt x="565" y="1026"/>
                    <a:pt x="565" y="1105"/>
                  </a:cubicBezTo>
                  <a:cubicBezTo>
                    <a:pt x="565" y="1183"/>
                    <a:pt x="499" y="1249"/>
                    <a:pt x="420" y="1249"/>
                  </a:cubicBezTo>
                  <a:cubicBezTo>
                    <a:pt x="328" y="1249"/>
                    <a:pt x="263" y="1183"/>
                    <a:pt x="263" y="1105"/>
                  </a:cubicBezTo>
                  <a:cubicBezTo>
                    <a:pt x="263" y="1026"/>
                    <a:pt x="328" y="960"/>
                    <a:pt x="420" y="960"/>
                  </a:cubicBezTo>
                  <a:close/>
                  <a:moveTo>
                    <a:pt x="426" y="0"/>
                  </a:moveTo>
                  <a:cubicBezTo>
                    <a:pt x="355" y="0"/>
                    <a:pt x="289" y="61"/>
                    <a:pt x="289" y="133"/>
                  </a:cubicBezTo>
                  <a:lnTo>
                    <a:pt x="289" y="724"/>
                  </a:lnTo>
                  <a:cubicBezTo>
                    <a:pt x="119" y="776"/>
                    <a:pt x="0" y="934"/>
                    <a:pt x="0" y="1118"/>
                  </a:cubicBezTo>
                  <a:cubicBezTo>
                    <a:pt x="0" y="1301"/>
                    <a:pt x="119" y="1446"/>
                    <a:pt x="289" y="1511"/>
                  </a:cubicBezTo>
                  <a:lnTo>
                    <a:pt x="289" y="2102"/>
                  </a:lnTo>
                  <a:cubicBezTo>
                    <a:pt x="289" y="2168"/>
                    <a:pt x="328" y="2220"/>
                    <a:pt x="381" y="2233"/>
                  </a:cubicBezTo>
                  <a:cubicBezTo>
                    <a:pt x="388" y="2234"/>
                    <a:pt x="395" y="2235"/>
                    <a:pt x="402" y="2235"/>
                  </a:cubicBezTo>
                  <a:cubicBezTo>
                    <a:pt x="475" y="2235"/>
                    <a:pt x="552" y="2174"/>
                    <a:pt x="552" y="2102"/>
                  </a:cubicBezTo>
                  <a:lnTo>
                    <a:pt x="552" y="1511"/>
                  </a:lnTo>
                  <a:cubicBezTo>
                    <a:pt x="709" y="1459"/>
                    <a:pt x="827" y="1301"/>
                    <a:pt x="827" y="1118"/>
                  </a:cubicBezTo>
                  <a:cubicBezTo>
                    <a:pt x="827" y="934"/>
                    <a:pt x="709" y="776"/>
                    <a:pt x="552" y="724"/>
                  </a:cubicBezTo>
                  <a:lnTo>
                    <a:pt x="552" y="133"/>
                  </a:lnTo>
                  <a:cubicBezTo>
                    <a:pt x="552" y="68"/>
                    <a:pt x="499" y="15"/>
                    <a:pt x="447" y="2"/>
                  </a:cubicBezTo>
                  <a:cubicBezTo>
                    <a:pt x="440" y="1"/>
                    <a:pt x="433" y="0"/>
                    <a:pt x="426" y="0"/>
                  </a:cubicBezTo>
                  <a:close/>
                </a:path>
              </a:pathLst>
            </a:cu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5" name="Google Shape;6125;p36"/>
          <p:cNvGrpSpPr/>
          <p:nvPr/>
        </p:nvGrpSpPr>
        <p:grpSpPr>
          <a:xfrm>
            <a:off x="4446458" y="1983175"/>
            <a:ext cx="233788" cy="376694"/>
            <a:chOff x="6186270" y="1445475"/>
            <a:chExt cx="233788" cy="376694"/>
          </a:xfrm>
        </p:grpSpPr>
        <p:sp>
          <p:nvSpPr>
            <p:cNvPr id="6126" name="Google Shape;6126;p36"/>
            <p:cNvSpPr/>
            <p:nvPr/>
          </p:nvSpPr>
          <p:spPr>
            <a:xfrm>
              <a:off x="6186270" y="1445475"/>
              <a:ext cx="233788" cy="376694"/>
            </a:xfrm>
            <a:custGeom>
              <a:rect b="b" l="l" r="r" t="t"/>
              <a:pathLst>
                <a:path extrusionOk="0" h="8037" w="4988">
                  <a:moveTo>
                    <a:pt x="2480" y="261"/>
                  </a:moveTo>
                  <a:cubicBezTo>
                    <a:pt x="2511" y="261"/>
                    <a:pt x="2542" y="262"/>
                    <a:pt x="2573" y="263"/>
                  </a:cubicBezTo>
                  <a:cubicBezTo>
                    <a:pt x="3767" y="316"/>
                    <a:pt x="4725" y="1300"/>
                    <a:pt x="4725" y="2494"/>
                  </a:cubicBezTo>
                  <a:lnTo>
                    <a:pt x="4725" y="5565"/>
                  </a:lnTo>
                  <a:cubicBezTo>
                    <a:pt x="4725" y="6760"/>
                    <a:pt x="3767" y="7744"/>
                    <a:pt x="2573" y="7796"/>
                  </a:cubicBezTo>
                  <a:cubicBezTo>
                    <a:pt x="2542" y="7798"/>
                    <a:pt x="2512" y="7798"/>
                    <a:pt x="2482" y="7798"/>
                  </a:cubicBezTo>
                  <a:cubicBezTo>
                    <a:pt x="1261" y="7798"/>
                    <a:pt x="237" y="6781"/>
                    <a:pt x="237" y="5526"/>
                  </a:cubicBezTo>
                  <a:lnTo>
                    <a:pt x="237" y="2534"/>
                  </a:lnTo>
                  <a:cubicBezTo>
                    <a:pt x="237" y="1279"/>
                    <a:pt x="1237" y="261"/>
                    <a:pt x="2480" y="261"/>
                  </a:cubicBezTo>
                  <a:close/>
                  <a:moveTo>
                    <a:pt x="2538" y="0"/>
                  </a:moveTo>
                  <a:cubicBezTo>
                    <a:pt x="1130" y="0"/>
                    <a:pt x="1" y="1132"/>
                    <a:pt x="1" y="2534"/>
                  </a:cubicBezTo>
                  <a:lnTo>
                    <a:pt x="1" y="5526"/>
                  </a:lnTo>
                  <a:cubicBezTo>
                    <a:pt x="1" y="6898"/>
                    <a:pt x="1083" y="8036"/>
                    <a:pt x="2450" y="8036"/>
                  </a:cubicBezTo>
                  <a:cubicBezTo>
                    <a:pt x="2495" y="8036"/>
                    <a:pt x="2540" y="8035"/>
                    <a:pt x="2586" y="8033"/>
                  </a:cubicBezTo>
                  <a:cubicBezTo>
                    <a:pt x="3912" y="7993"/>
                    <a:pt x="4988" y="6891"/>
                    <a:pt x="4988" y="5539"/>
                  </a:cubicBezTo>
                  <a:lnTo>
                    <a:pt x="4988" y="2494"/>
                  </a:lnTo>
                  <a:cubicBezTo>
                    <a:pt x="4988" y="1143"/>
                    <a:pt x="3912" y="53"/>
                    <a:pt x="2586" y="1"/>
                  </a:cubicBezTo>
                  <a:cubicBezTo>
                    <a:pt x="2570" y="1"/>
                    <a:pt x="2554" y="0"/>
                    <a:pt x="2538" y="0"/>
                  </a:cubicBezTo>
                  <a:close/>
                </a:path>
              </a:pathLst>
            </a:cu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36"/>
            <p:cNvSpPr/>
            <p:nvPr/>
          </p:nvSpPr>
          <p:spPr>
            <a:xfrm>
              <a:off x="6283476" y="1491547"/>
              <a:ext cx="38808" cy="104754"/>
            </a:xfrm>
            <a:custGeom>
              <a:rect b="b" l="l" r="r" t="t"/>
              <a:pathLst>
                <a:path extrusionOk="0" h="2235" w="828">
                  <a:moveTo>
                    <a:pt x="420" y="960"/>
                  </a:moveTo>
                  <a:cubicBezTo>
                    <a:pt x="499" y="960"/>
                    <a:pt x="565" y="1026"/>
                    <a:pt x="565" y="1105"/>
                  </a:cubicBezTo>
                  <a:cubicBezTo>
                    <a:pt x="565" y="1183"/>
                    <a:pt x="499" y="1249"/>
                    <a:pt x="420" y="1249"/>
                  </a:cubicBezTo>
                  <a:cubicBezTo>
                    <a:pt x="328" y="1249"/>
                    <a:pt x="263" y="1183"/>
                    <a:pt x="263" y="1105"/>
                  </a:cubicBezTo>
                  <a:cubicBezTo>
                    <a:pt x="263" y="1026"/>
                    <a:pt x="328" y="960"/>
                    <a:pt x="420" y="960"/>
                  </a:cubicBezTo>
                  <a:close/>
                  <a:moveTo>
                    <a:pt x="426" y="0"/>
                  </a:moveTo>
                  <a:cubicBezTo>
                    <a:pt x="355" y="0"/>
                    <a:pt x="289" y="61"/>
                    <a:pt x="289" y="133"/>
                  </a:cubicBezTo>
                  <a:lnTo>
                    <a:pt x="289" y="724"/>
                  </a:lnTo>
                  <a:cubicBezTo>
                    <a:pt x="119" y="776"/>
                    <a:pt x="0" y="934"/>
                    <a:pt x="0" y="1118"/>
                  </a:cubicBezTo>
                  <a:cubicBezTo>
                    <a:pt x="0" y="1301"/>
                    <a:pt x="119" y="1446"/>
                    <a:pt x="289" y="1511"/>
                  </a:cubicBezTo>
                  <a:lnTo>
                    <a:pt x="289" y="2102"/>
                  </a:lnTo>
                  <a:cubicBezTo>
                    <a:pt x="289" y="2168"/>
                    <a:pt x="328" y="2220"/>
                    <a:pt x="381" y="2233"/>
                  </a:cubicBezTo>
                  <a:cubicBezTo>
                    <a:pt x="388" y="2234"/>
                    <a:pt x="395" y="2235"/>
                    <a:pt x="402" y="2235"/>
                  </a:cubicBezTo>
                  <a:cubicBezTo>
                    <a:pt x="475" y="2235"/>
                    <a:pt x="552" y="2174"/>
                    <a:pt x="552" y="2102"/>
                  </a:cubicBezTo>
                  <a:lnTo>
                    <a:pt x="552" y="1511"/>
                  </a:lnTo>
                  <a:cubicBezTo>
                    <a:pt x="709" y="1459"/>
                    <a:pt x="827" y="1301"/>
                    <a:pt x="827" y="1118"/>
                  </a:cubicBezTo>
                  <a:cubicBezTo>
                    <a:pt x="827" y="934"/>
                    <a:pt x="709" y="776"/>
                    <a:pt x="552" y="724"/>
                  </a:cubicBezTo>
                  <a:lnTo>
                    <a:pt x="552" y="133"/>
                  </a:lnTo>
                  <a:cubicBezTo>
                    <a:pt x="552" y="68"/>
                    <a:pt x="499" y="15"/>
                    <a:pt x="447" y="2"/>
                  </a:cubicBezTo>
                  <a:cubicBezTo>
                    <a:pt x="440" y="1"/>
                    <a:pt x="433" y="0"/>
                    <a:pt x="426" y="0"/>
                  </a:cubicBezTo>
                  <a:close/>
                </a:path>
              </a:pathLst>
            </a:cu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8" name="Google Shape;6128;p36"/>
          <p:cNvGrpSpPr/>
          <p:nvPr/>
        </p:nvGrpSpPr>
        <p:grpSpPr>
          <a:xfrm>
            <a:off x="4819858" y="1983175"/>
            <a:ext cx="233788" cy="376694"/>
            <a:chOff x="6186270" y="1445475"/>
            <a:chExt cx="233788" cy="376694"/>
          </a:xfrm>
        </p:grpSpPr>
        <p:sp>
          <p:nvSpPr>
            <p:cNvPr id="6129" name="Google Shape;6129;p36"/>
            <p:cNvSpPr/>
            <p:nvPr/>
          </p:nvSpPr>
          <p:spPr>
            <a:xfrm>
              <a:off x="6186270" y="1445475"/>
              <a:ext cx="233788" cy="376694"/>
            </a:xfrm>
            <a:custGeom>
              <a:rect b="b" l="l" r="r" t="t"/>
              <a:pathLst>
                <a:path extrusionOk="0" h="8037" w="4988">
                  <a:moveTo>
                    <a:pt x="2480" y="261"/>
                  </a:moveTo>
                  <a:cubicBezTo>
                    <a:pt x="2511" y="261"/>
                    <a:pt x="2542" y="262"/>
                    <a:pt x="2573" y="263"/>
                  </a:cubicBezTo>
                  <a:cubicBezTo>
                    <a:pt x="3767" y="316"/>
                    <a:pt x="4725" y="1300"/>
                    <a:pt x="4725" y="2494"/>
                  </a:cubicBezTo>
                  <a:lnTo>
                    <a:pt x="4725" y="5565"/>
                  </a:lnTo>
                  <a:cubicBezTo>
                    <a:pt x="4725" y="6760"/>
                    <a:pt x="3767" y="7744"/>
                    <a:pt x="2573" y="7796"/>
                  </a:cubicBezTo>
                  <a:cubicBezTo>
                    <a:pt x="2542" y="7798"/>
                    <a:pt x="2512" y="7798"/>
                    <a:pt x="2482" y="7798"/>
                  </a:cubicBezTo>
                  <a:cubicBezTo>
                    <a:pt x="1261" y="7798"/>
                    <a:pt x="237" y="6781"/>
                    <a:pt x="237" y="5526"/>
                  </a:cubicBezTo>
                  <a:lnTo>
                    <a:pt x="237" y="2534"/>
                  </a:lnTo>
                  <a:cubicBezTo>
                    <a:pt x="237" y="1279"/>
                    <a:pt x="1237" y="261"/>
                    <a:pt x="2480" y="261"/>
                  </a:cubicBezTo>
                  <a:close/>
                  <a:moveTo>
                    <a:pt x="2538" y="0"/>
                  </a:moveTo>
                  <a:cubicBezTo>
                    <a:pt x="1130" y="0"/>
                    <a:pt x="1" y="1132"/>
                    <a:pt x="1" y="2534"/>
                  </a:cubicBezTo>
                  <a:lnTo>
                    <a:pt x="1" y="5526"/>
                  </a:lnTo>
                  <a:cubicBezTo>
                    <a:pt x="1" y="6898"/>
                    <a:pt x="1083" y="8036"/>
                    <a:pt x="2450" y="8036"/>
                  </a:cubicBezTo>
                  <a:cubicBezTo>
                    <a:pt x="2495" y="8036"/>
                    <a:pt x="2540" y="8035"/>
                    <a:pt x="2586" y="8033"/>
                  </a:cubicBezTo>
                  <a:cubicBezTo>
                    <a:pt x="3912" y="7993"/>
                    <a:pt x="4988" y="6891"/>
                    <a:pt x="4988" y="5539"/>
                  </a:cubicBezTo>
                  <a:lnTo>
                    <a:pt x="4988" y="2494"/>
                  </a:lnTo>
                  <a:cubicBezTo>
                    <a:pt x="4988" y="1143"/>
                    <a:pt x="3912" y="53"/>
                    <a:pt x="2586" y="1"/>
                  </a:cubicBezTo>
                  <a:cubicBezTo>
                    <a:pt x="2570" y="1"/>
                    <a:pt x="2554" y="0"/>
                    <a:pt x="2538" y="0"/>
                  </a:cubicBezTo>
                  <a:close/>
                </a:path>
              </a:pathLst>
            </a:cu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36"/>
            <p:cNvSpPr/>
            <p:nvPr/>
          </p:nvSpPr>
          <p:spPr>
            <a:xfrm>
              <a:off x="6283476" y="1491547"/>
              <a:ext cx="38808" cy="104754"/>
            </a:xfrm>
            <a:custGeom>
              <a:rect b="b" l="l" r="r" t="t"/>
              <a:pathLst>
                <a:path extrusionOk="0" h="2235" w="828">
                  <a:moveTo>
                    <a:pt x="420" y="960"/>
                  </a:moveTo>
                  <a:cubicBezTo>
                    <a:pt x="499" y="960"/>
                    <a:pt x="565" y="1026"/>
                    <a:pt x="565" y="1105"/>
                  </a:cubicBezTo>
                  <a:cubicBezTo>
                    <a:pt x="565" y="1183"/>
                    <a:pt x="499" y="1249"/>
                    <a:pt x="420" y="1249"/>
                  </a:cubicBezTo>
                  <a:cubicBezTo>
                    <a:pt x="328" y="1249"/>
                    <a:pt x="263" y="1183"/>
                    <a:pt x="263" y="1105"/>
                  </a:cubicBezTo>
                  <a:cubicBezTo>
                    <a:pt x="263" y="1026"/>
                    <a:pt x="328" y="960"/>
                    <a:pt x="420" y="960"/>
                  </a:cubicBezTo>
                  <a:close/>
                  <a:moveTo>
                    <a:pt x="426" y="0"/>
                  </a:moveTo>
                  <a:cubicBezTo>
                    <a:pt x="355" y="0"/>
                    <a:pt x="289" y="61"/>
                    <a:pt x="289" y="133"/>
                  </a:cubicBezTo>
                  <a:lnTo>
                    <a:pt x="289" y="724"/>
                  </a:lnTo>
                  <a:cubicBezTo>
                    <a:pt x="119" y="776"/>
                    <a:pt x="0" y="934"/>
                    <a:pt x="0" y="1118"/>
                  </a:cubicBezTo>
                  <a:cubicBezTo>
                    <a:pt x="0" y="1301"/>
                    <a:pt x="119" y="1446"/>
                    <a:pt x="289" y="1511"/>
                  </a:cubicBezTo>
                  <a:lnTo>
                    <a:pt x="289" y="2102"/>
                  </a:lnTo>
                  <a:cubicBezTo>
                    <a:pt x="289" y="2168"/>
                    <a:pt x="328" y="2220"/>
                    <a:pt x="381" y="2233"/>
                  </a:cubicBezTo>
                  <a:cubicBezTo>
                    <a:pt x="388" y="2234"/>
                    <a:pt x="395" y="2235"/>
                    <a:pt x="402" y="2235"/>
                  </a:cubicBezTo>
                  <a:cubicBezTo>
                    <a:pt x="475" y="2235"/>
                    <a:pt x="552" y="2174"/>
                    <a:pt x="552" y="2102"/>
                  </a:cubicBezTo>
                  <a:lnTo>
                    <a:pt x="552" y="1511"/>
                  </a:lnTo>
                  <a:cubicBezTo>
                    <a:pt x="709" y="1459"/>
                    <a:pt x="827" y="1301"/>
                    <a:pt x="827" y="1118"/>
                  </a:cubicBezTo>
                  <a:cubicBezTo>
                    <a:pt x="827" y="934"/>
                    <a:pt x="709" y="776"/>
                    <a:pt x="552" y="724"/>
                  </a:cubicBezTo>
                  <a:lnTo>
                    <a:pt x="552" y="133"/>
                  </a:lnTo>
                  <a:cubicBezTo>
                    <a:pt x="552" y="68"/>
                    <a:pt x="499" y="15"/>
                    <a:pt x="447" y="2"/>
                  </a:cubicBezTo>
                  <a:cubicBezTo>
                    <a:pt x="440" y="1"/>
                    <a:pt x="433" y="0"/>
                    <a:pt x="426" y="0"/>
                  </a:cubicBezTo>
                  <a:close/>
                </a:path>
              </a:pathLst>
            </a:cu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1" name="Google Shape;6131;p36"/>
          <p:cNvGrpSpPr/>
          <p:nvPr/>
        </p:nvGrpSpPr>
        <p:grpSpPr>
          <a:xfrm>
            <a:off x="5193258" y="1983175"/>
            <a:ext cx="233788" cy="376694"/>
            <a:chOff x="6186270" y="1445475"/>
            <a:chExt cx="233788" cy="376694"/>
          </a:xfrm>
        </p:grpSpPr>
        <p:sp>
          <p:nvSpPr>
            <p:cNvPr id="6132" name="Google Shape;6132;p36"/>
            <p:cNvSpPr/>
            <p:nvPr/>
          </p:nvSpPr>
          <p:spPr>
            <a:xfrm>
              <a:off x="6186270" y="1445475"/>
              <a:ext cx="233788" cy="376694"/>
            </a:xfrm>
            <a:custGeom>
              <a:rect b="b" l="l" r="r" t="t"/>
              <a:pathLst>
                <a:path extrusionOk="0" h="8037" w="4988">
                  <a:moveTo>
                    <a:pt x="2480" y="261"/>
                  </a:moveTo>
                  <a:cubicBezTo>
                    <a:pt x="2511" y="261"/>
                    <a:pt x="2542" y="262"/>
                    <a:pt x="2573" y="263"/>
                  </a:cubicBezTo>
                  <a:cubicBezTo>
                    <a:pt x="3767" y="316"/>
                    <a:pt x="4725" y="1300"/>
                    <a:pt x="4725" y="2494"/>
                  </a:cubicBezTo>
                  <a:lnTo>
                    <a:pt x="4725" y="5565"/>
                  </a:lnTo>
                  <a:cubicBezTo>
                    <a:pt x="4725" y="6760"/>
                    <a:pt x="3767" y="7744"/>
                    <a:pt x="2573" y="7796"/>
                  </a:cubicBezTo>
                  <a:cubicBezTo>
                    <a:pt x="2542" y="7798"/>
                    <a:pt x="2512" y="7798"/>
                    <a:pt x="2482" y="7798"/>
                  </a:cubicBezTo>
                  <a:cubicBezTo>
                    <a:pt x="1261" y="7798"/>
                    <a:pt x="237" y="6781"/>
                    <a:pt x="237" y="5526"/>
                  </a:cubicBezTo>
                  <a:lnTo>
                    <a:pt x="237" y="2534"/>
                  </a:lnTo>
                  <a:cubicBezTo>
                    <a:pt x="237" y="1279"/>
                    <a:pt x="1237" y="261"/>
                    <a:pt x="2480" y="261"/>
                  </a:cubicBezTo>
                  <a:close/>
                  <a:moveTo>
                    <a:pt x="2538" y="0"/>
                  </a:moveTo>
                  <a:cubicBezTo>
                    <a:pt x="1130" y="0"/>
                    <a:pt x="1" y="1132"/>
                    <a:pt x="1" y="2534"/>
                  </a:cubicBezTo>
                  <a:lnTo>
                    <a:pt x="1" y="5526"/>
                  </a:lnTo>
                  <a:cubicBezTo>
                    <a:pt x="1" y="6898"/>
                    <a:pt x="1083" y="8036"/>
                    <a:pt x="2450" y="8036"/>
                  </a:cubicBezTo>
                  <a:cubicBezTo>
                    <a:pt x="2495" y="8036"/>
                    <a:pt x="2540" y="8035"/>
                    <a:pt x="2586" y="8033"/>
                  </a:cubicBezTo>
                  <a:cubicBezTo>
                    <a:pt x="3912" y="7993"/>
                    <a:pt x="4988" y="6891"/>
                    <a:pt x="4988" y="5539"/>
                  </a:cubicBezTo>
                  <a:lnTo>
                    <a:pt x="4988" y="2494"/>
                  </a:lnTo>
                  <a:cubicBezTo>
                    <a:pt x="4988" y="1143"/>
                    <a:pt x="3912" y="53"/>
                    <a:pt x="2586" y="1"/>
                  </a:cubicBezTo>
                  <a:cubicBezTo>
                    <a:pt x="2570" y="1"/>
                    <a:pt x="2554" y="0"/>
                    <a:pt x="2538" y="0"/>
                  </a:cubicBezTo>
                  <a:close/>
                </a:path>
              </a:pathLst>
            </a:cu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36"/>
            <p:cNvSpPr/>
            <p:nvPr/>
          </p:nvSpPr>
          <p:spPr>
            <a:xfrm>
              <a:off x="6283476" y="1491547"/>
              <a:ext cx="38808" cy="104754"/>
            </a:xfrm>
            <a:custGeom>
              <a:rect b="b" l="l" r="r" t="t"/>
              <a:pathLst>
                <a:path extrusionOk="0" h="2235" w="828">
                  <a:moveTo>
                    <a:pt x="420" y="960"/>
                  </a:moveTo>
                  <a:cubicBezTo>
                    <a:pt x="499" y="960"/>
                    <a:pt x="565" y="1026"/>
                    <a:pt x="565" y="1105"/>
                  </a:cubicBezTo>
                  <a:cubicBezTo>
                    <a:pt x="565" y="1183"/>
                    <a:pt x="499" y="1249"/>
                    <a:pt x="420" y="1249"/>
                  </a:cubicBezTo>
                  <a:cubicBezTo>
                    <a:pt x="328" y="1249"/>
                    <a:pt x="263" y="1183"/>
                    <a:pt x="263" y="1105"/>
                  </a:cubicBezTo>
                  <a:cubicBezTo>
                    <a:pt x="263" y="1026"/>
                    <a:pt x="328" y="960"/>
                    <a:pt x="420" y="960"/>
                  </a:cubicBezTo>
                  <a:close/>
                  <a:moveTo>
                    <a:pt x="426" y="0"/>
                  </a:moveTo>
                  <a:cubicBezTo>
                    <a:pt x="355" y="0"/>
                    <a:pt x="289" y="61"/>
                    <a:pt x="289" y="133"/>
                  </a:cubicBezTo>
                  <a:lnTo>
                    <a:pt x="289" y="724"/>
                  </a:lnTo>
                  <a:cubicBezTo>
                    <a:pt x="119" y="776"/>
                    <a:pt x="0" y="934"/>
                    <a:pt x="0" y="1118"/>
                  </a:cubicBezTo>
                  <a:cubicBezTo>
                    <a:pt x="0" y="1301"/>
                    <a:pt x="119" y="1446"/>
                    <a:pt x="289" y="1511"/>
                  </a:cubicBezTo>
                  <a:lnTo>
                    <a:pt x="289" y="2102"/>
                  </a:lnTo>
                  <a:cubicBezTo>
                    <a:pt x="289" y="2168"/>
                    <a:pt x="328" y="2220"/>
                    <a:pt x="381" y="2233"/>
                  </a:cubicBezTo>
                  <a:cubicBezTo>
                    <a:pt x="388" y="2234"/>
                    <a:pt x="395" y="2235"/>
                    <a:pt x="402" y="2235"/>
                  </a:cubicBezTo>
                  <a:cubicBezTo>
                    <a:pt x="475" y="2235"/>
                    <a:pt x="552" y="2174"/>
                    <a:pt x="552" y="2102"/>
                  </a:cubicBezTo>
                  <a:lnTo>
                    <a:pt x="552" y="1511"/>
                  </a:lnTo>
                  <a:cubicBezTo>
                    <a:pt x="709" y="1459"/>
                    <a:pt x="827" y="1301"/>
                    <a:pt x="827" y="1118"/>
                  </a:cubicBezTo>
                  <a:cubicBezTo>
                    <a:pt x="827" y="934"/>
                    <a:pt x="709" y="776"/>
                    <a:pt x="552" y="724"/>
                  </a:cubicBezTo>
                  <a:lnTo>
                    <a:pt x="552" y="133"/>
                  </a:lnTo>
                  <a:cubicBezTo>
                    <a:pt x="552" y="68"/>
                    <a:pt x="499" y="15"/>
                    <a:pt x="447" y="2"/>
                  </a:cubicBezTo>
                  <a:cubicBezTo>
                    <a:pt x="440" y="1"/>
                    <a:pt x="433" y="0"/>
                    <a:pt x="426" y="0"/>
                  </a:cubicBezTo>
                  <a:close/>
                </a:path>
              </a:pathLst>
            </a:cu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4" name="Google Shape;6134;p36"/>
          <p:cNvGrpSpPr/>
          <p:nvPr/>
        </p:nvGrpSpPr>
        <p:grpSpPr>
          <a:xfrm>
            <a:off x="6803717" y="1545405"/>
            <a:ext cx="600620" cy="637714"/>
            <a:chOff x="-3852025" y="2764950"/>
            <a:chExt cx="291450" cy="293000"/>
          </a:xfrm>
        </p:grpSpPr>
        <p:sp>
          <p:nvSpPr>
            <p:cNvPr id="6135" name="Google Shape;6135;p36"/>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6" name="Google Shape;6136;p36"/>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0" name="Shape 6140"/>
        <p:cNvGrpSpPr/>
        <p:nvPr/>
      </p:nvGrpSpPr>
      <p:grpSpPr>
        <a:xfrm>
          <a:off x="0" y="0"/>
          <a:ext cx="0" cy="0"/>
          <a:chOff x="0" y="0"/>
          <a:chExt cx="0" cy="0"/>
        </a:xfrm>
      </p:grpSpPr>
      <p:sp>
        <p:nvSpPr>
          <p:cNvPr id="6141" name="Google Shape;6141;p37"/>
          <p:cNvSpPr txBox="1"/>
          <p:nvPr>
            <p:ph idx="2" type="subTitle"/>
          </p:nvPr>
        </p:nvSpPr>
        <p:spPr>
          <a:xfrm>
            <a:off x="5101975" y="2202675"/>
            <a:ext cx="3447000" cy="903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None/>
            </a:pPr>
            <a:r>
              <a:rPr lang="en" sz="1500"/>
              <a:t>Let’s take a trip to the past and witness the birth of the internet</a:t>
            </a:r>
            <a:endParaRPr sz="1500"/>
          </a:p>
        </p:txBody>
      </p:sp>
      <p:pic>
        <p:nvPicPr>
          <p:cNvPr id="6142" name="Google Shape;6142;p37"/>
          <p:cNvPicPr preferRelativeResize="0"/>
          <p:nvPr/>
        </p:nvPicPr>
        <p:blipFill rotWithShape="1">
          <a:blip r:embed="rId3">
            <a:alphaModFix/>
          </a:blip>
          <a:srcRect b="0" l="11745" r="11737" t="0"/>
          <a:stretch/>
        </p:blipFill>
        <p:spPr>
          <a:xfrm>
            <a:off x="610000" y="1287075"/>
            <a:ext cx="3789300" cy="2788500"/>
          </a:xfrm>
          <a:prstGeom prst="rect">
            <a:avLst/>
          </a:prstGeom>
          <a:noFill/>
          <a:ln cap="flat" cmpd="sng" w="9525">
            <a:solidFill>
              <a:srgbClr val="FFFFFF"/>
            </a:solidFill>
            <a:prstDash val="solid"/>
            <a:round/>
            <a:headEnd len="sm" w="sm" type="none"/>
            <a:tailEnd len="sm" w="sm" type="none"/>
          </a:ln>
        </p:spPr>
      </p:pic>
      <p:grpSp>
        <p:nvGrpSpPr>
          <p:cNvPr id="6143" name="Google Shape;6143;p37"/>
          <p:cNvGrpSpPr/>
          <p:nvPr/>
        </p:nvGrpSpPr>
        <p:grpSpPr>
          <a:xfrm>
            <a:off x="605200" y="1087900"/>
            <a:ext cx="3807000" cy="279900"/>
            <a:chOff x="605200" y="1087900"/>
            <a:chExt cx="3807000" cy="279900"/>
          </a:xfrm>
        </p:grpSpPr>
        <p:sp>
          <p:nvSpPr>
            <p:cNvPr id="6144" name="Google Shape;6144;p37"/>
            <p:cNvSpPr/>
            <p:nvPr/>
          </p:nvSpPr>
          <p:spPr>
            <a:xfrm>
              <a:off x="605200" y="1087900"/>
              <a:ext cx="3807000" cy="279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5" name="Google Shape;6145;p37"/>
            <p:cNvSpPr/>
            <p:nvPr/>
          </p:nvSpPr>
          <p:spPr>
            <a:xfrm>
              <a:off x="4147325" y="1115511"/>
              <a:ext cx="224700" cy="224700"/>
            </a:xfrm>
            <a:prstGeom prst="mathMultiply">
              <a:avLst>
                <a:gd fmla="val 6753" name="adj1"/>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6" name="Google Shape;6146;p37"/>
          <p:cNvGrpSpPr/>
          <p:nvPr/>
        </p:nvGrpSpPr>
        <p:grpSpPr>
          <a:xfrm>
            <a:off x="4169795" y="4834626"/>
            <a:ext cx="769196" cy="81325"/>
            <a:chOff x="4169795" y="4834626"/>
            <a:chExt cx="769196" cy="81325"/>
          </a:xfrm>
        </p:grpSpPr>
        <p:sp>
          <p:nvSpPr>
            <p:cNvPr id="6147" name="Google Shape;6147;p37"/>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37"/>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9" name="Google Shape;6149;p37"/>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0" name="Google Shape;6150;p37"/>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51" name="Google Shape;6151;p37"/>
          <p:cNvSpPr/>
          <p:nvPr/>
        </p:nvSpPr>
        <p:spPr>
          <a:xfrm>
            <a:off x="777400" y="4686100"/>
            <a:ext cx="1798800" cy="410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2" name="Google Shape;6152;p37"/>
          <p:cNvSpPr txBox="1"/>
          <p:nvPr>
            <p:ph idx="4294967295" type="ctrTitle"/>
          </p:nvPr>
        </p:nvSpPr>
        <p:spPr>
          <a:xfrm>
            <a:off x="5041150" y="1367800"/>
            <a:ext cx="4161000" cy="76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sz="2300">
                <a:solidFill>
                  <a:schemeClr val="lt1"/>
                </a:solidFill>
              </a:rPr>
              <a:t>Behind The Curtains:</a:t>
            </a:r>
            <a:br>
              <a:rPr lang="en" sz="2300">
                <a:solidFill>
                  <a:schemeClr val="lt1"/>
                </a:solidFill>
              </a:rPr>
            </a:br>
            <a:r>
              <a:rPr lang="en" sz="2300">
                <a:solidFill>
                  <a:schemeClr val="lt1"/>
                </a:solidFill>
              </a:rPr>
              <a:t>The Internet</a:t>
            </a:r>
            <a:endParaRPr sz="2300">
              <a:solidFill>
                <a:schemeClr val="lt1"/>
              </a:solidFill>
            </a:endParaRPr>
          </a:p>
        </p:txBody>
      </p:sp>
      <p:grpSp>
        <p:nvGrpSpPr>
          <p:cNvPr id="6153" name="Google Shape;6153;p37"/>
          <p:cNvGrpSpPr/>
          <p:nvPr/>
        </p:nvGrpSpPr>
        <p:grpSpPr>
          <a:xfrm>
            <a:off x="5545467" y="3252895"/>
            <a:ext cx="2255215" cy="410154"/>
            <a:chOff x="5697867" y="3172545"/>
            <a:chExt cx="2255215" cy="410154"/>
          </a:xfrm>
        </p:grpSpPr>
        <p:grpSp>
          <p:nvGrpSpPr>
            <p:cNvPr id="6154" name="Google Shape;6154;p37"/>
            <p:cNvGrpSpPr/>
            <p:nvPr/>
          </p:nvGrpSpPr>
          <p:grpSpPr>
            <a:xfrm flipH="1">
              <a:off x="5697867" y="3172545"/>
              <a:ext cx="1076577" cy="410101"/>
              <a:chOff x="5058450" y="1870100"/>
              <a:chExt cx="58075" cy="51600"/>
            </a:xfrm>
          </p:grpSpPr>
          <p:sp>
            <p:nvSpPr>
              <p:cNvPr id="6155" name="Google Shape;6155;p3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3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57" name="Google Shape;6157;p37"/>
            <p:cNvGrpSpPr/>
            <p:nvPr/>
          </p:nvGrpSpPr>
          <p:grpSpPr>
            <a:xfrm flipH="1">
              <a:off x="6876505" y="3172598"/>
              <a:ext cx="1076577" cy="410101"/>
              <a:chOff x="5058450" y="1870100"/>
              <a:chExt cx="58075" cy="51600"/>
            </a:xfrm>
          </p:grpSpPr>
          <p:sp>
            <p:nvSpPr>
              <p:cNvPr id="6158" name="Google Shape;6158;p3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3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160" name="Google Shape;6160;p37"/>
          <p:cNvGrpSpPr/>
          <p:nvPr/>
        </p:nvGrpSpPr>
        <p:grpSpPr>
          <a:xfrm>
            <a:off x="7134268" y="1796593"/>
            <a:ext cx="279628" cy="279923"/>
            <a:chOff x="3270475" y="1427025"/>
            <a:chExt cx="483200" cy="483125"/>
          </a:xfrm>
        </p:grpSpPr>
        <p:sp>
          <p:nvSpPr>
            <p:cNvPr id="6161" name="Google Shape;6161;p37"/>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162" name="Google Shape;6162;p37"/>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163" name="Google Shape;6163;p37"/>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7" name="Shape 6167"/>
        <p:cNvGrpSpPr/>
        <p:nvPr/>
      </p:nvGrpSpPr>
      <p:grpSpPr>
        <a:xfrm>
          <a:off x="0" y="0"/>
          <a:ext cx="0" cy="0"/>
          <a:chOff x="0" y="0"/>
          <a:chExt cx="0" cy="0"/>
        </a:xfrm>
      </p:grpSpPr>
      <p:sp>
        <p:nvSpPr>
          <p:cNvPr id="6168" name="Google Shape;6168;p38"/>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69" name="Google Shape;6169;p38"/>
          <p:cNvPicPr preferRelativeResize="0"/>
          <p:nvPr/>
        </p:nvPicPr>
        <p:blipFill>
          <a:blip r:embed="rId3">
            <a:alphaModFix/>
          </a:blip>
          <a:stretch>
            <a:fillRect/>
          </a:stretch>
        </p:blipFill>
        <p:spPr>
          <a:xfrm>
            <a:off x="3912749" y="2326484"/>
            <a:ext cx="1353302" cy="761230"/>
          </a:xfrm>
          <a:prstGeom prst="rect">
            <a:avLst/>
          </a:prstGeom>
          <a:noFill/>
          <a:ln>
            <a:noFill/>
          </a:ln>
        </p:spPr>
      </p:pic>
      <p:grpSp>
        <p:nvGrpSpPr>
          <p:cNvPr id="6170" name="Google Shape;6170;p38"/>
          <p:cNvGrpSpPr/>
          <p:nvPr/>
        </p:nvGrpSpPr>
        <p:grpSpPr>
          <a:xfrm>
            <a:off x="3689250" y="2299410"/>
            <a:ext cx="1800150" cy="815377"/>
            <a:chOff x="3671700" y="3300373"/>
            <a:chExt cx="1800150" cy="815377"/>
          </a:xfrm>
        </p:grpSpPr>
        <p:grpSp>
          <p:nvGrpSpPr>
            <p:cNvPr id="6171" name="Google Shape;6171;p38"/>
            <p:cNvGrpSpPr/>
            <p:nvPr/>
          </p:nvGrpSpPr>
          <p:grpSpPr>
            <a:xfrm>
              <a:off x="3895350" y="3464216"/>
              <a:ext cx="366269" cy="366732"/>
              <a:chOff x="-61784125" y="1931250"/>
              <a:chExt cx="316650" cy="317050"/>
            </a:xfrm>
          </p:grpSpPr>
          <p:sp>
            <p:nvSpPr>
              <p:cNvPr id="6172" name="Google Shape;6172;p38"/>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t/>
                </a:r>
                <a:endParaRPr/>
              </a:p>
            </p:txBody>
          </p:sp>
          <p:sp>
            <p:nvSpPr>
              <p:cNvPr id="6173" name="Google Shape;6173;p38"/>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t/>
                </a:r>
                <a:endParaRPr/>
              </a:p>
            </p:txBody>
          </p:sp>
          <p:sp>
            <p:nvSpPr>
              <p:cNvPr id="6174" name="Google Shape;6174;p38"/>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t/>
                </a:r>
                <a:endParaRPr/>
              </a:p>
            </p:txBody>
          </p:sp>
          <p:sp>
            <p:nvSpPr>
              <p:cNvPr id="6175" name="Google Shape;6175;p38"/>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t/>
                </a:r>
                <a:endParaRPr/>
              </a:p>
            </p:txBody>
          </p:sp>
        </p:grpSp>
        <p:sp>
          <p:nvSpPr>
            <p:cNvPr id="6176" name="Google Shape;6176;p38"/>
            <p:cNvSpPr/>
            <p:nvPr/>
          </p:nvSpPr>
          <p:spPr>
            <a:xfrm>
              <a:off x="4778536" y="3300373"/>
              <a:ext cx="542130" cy="542018"/>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177" name="Google Shape;6177;p38"/>
            <p:cNvSpPr txBox="1"/>
            <p:nvPr/>
          </p:nvSpPr>
          <p:spPr>
            <a:xfrm>
              <a:off x="3671700" y="3807950"/>
              <a:ext cx="844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APARNET</a:t>
              </a:r>
              <a:endParaRPr sz="800">
                <a:latin typeface="Montserrat"/>
                <a:ea typeface="Montserrat"/>
                <a:cs typeface="Montserrat"/>
                <a:sym typeface="Montserrat"/>
              </a:endParaRPr>
            </a:p>
          </p:txBody>
        </p:sp>
        <p:sp>
          <p:nvSpPr>
            <p:cNvPr id="6178" name="Google Shape;6178;p38"/>
            <p:cNvSpPr txBox="1"/>
            <p:nvPr/>
          </p:nvSpPr>
          <p:spPr>
            <a:xfrm>
              <a:off x="4627350" y="3807275"/>
              <a:ext cx="844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INTERNET</a:t>
              </a:r>
              <a:endParaRPr sz="800">
                <a:latin typeface="Montserrat"/>
                <a:ea typeface="Montserrat"/>
                <a:cs typeface="Montserrat"/>
                <a:sym typeface="Montserrat"/>
              </a:endParaRPr>
            </a:p>
          </p:txBody>
        </p:sp>
        <p:cxnSp>
          <p:nvCxnSpPr>
            <p:cNvPr id="6179" name="Google Shape;6179;p38"/>
            <p:cNvCxnSpPr/>
            <p:nvPr/>
          </p:nvCxnSpPr>
          <p:spPr>
            <a:xfrm>
              <a:off x="4349875" y="3626575"/>
              <a:ext cx="361800" cy="0"/>
            </a:xfrm>
            <a:prstGeom prst="straightConnector1">
              <a:avLst/>
            </a:prstGeom>
            <a:noFill/>
            <a:ln cap="flat" cmpd="sng" w="9525">
              <a:solidFill>
                <a:schemeClr val="accent1"/>
              </a:solidFill>
              <a:prstDash val="solid"/>
              <a:round/>
              <a:headEnd len="med" w="med" type="none"/>
              <a:tailEnd len="med" w="med" type="triangle"/>
            </a:ln>
          </p:spPr>
        </p:cxnSp>
      </p:grpSp>
      <p:sp>
        <p:nvSpPr>
          <p:cNvPr id="6180" name="Google Shape;6180;p38"/>
          <p:cNvSpPr txBox="1"/>
          <p:nvPr>
            <p:ph idx="1" type="subTitle"/>
          </p:nvPr>
        </p:nvSpPr>
        <p:spPr>
          <a:xfrm>
            <a:off x="714299" y="519250"/>
            <a:ext cx="39873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Setting the stage</a:t>
            </a:r>
            <a:endParaRPr sz="3000"/>
          </a:p>
        </p:txBody>
      </p:sp>
      <p:grpSp>
        <p:nvGrpSpPr>
          <p:cNvPr id="6181" name="Google Shape;6181;p38"/>
          <p:cNvGrpSpPr/>
          <p:nvPr/>
        </p:nvGrpSpPr>
        <p:grpSpPr>
          <a:xfrm>
            <a:off x="4169795" y="4834626"/>
            <a:ext cx="769196" cy="81325"/>
            <a:chOff x="4169795" y="4834626"/>
            <a:chExt cx="769196" cy="81325"/>
          </a:xfrm>
        </p:grpSpPr>
        <p:sp>
          <p:nvSpPr>
            <p:cNvPr id="6182" name="Google Shape;6182;p38"/>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3" name="Google Shape;6183;p38"/>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4" name="Google Shape;6184;p38"/>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38"/>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86" name="Google Shape;6186;p38"/>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7" name="Google Shape;6187;p38"/>
          <p:cNvSpPr txBox="1"/>
          <p:nvPr>
            <p:ph idx="1" type="subTitle"/>
          </p:nvPr>
        </p:nvSpPr>
        <p:spPr>
          <a:xfrm>
            <a:off x="777400" y="1095000"/>
            <a:ext cx="13533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1600"/>
              <a:t>The 1960s</a:t>
            </a:r>
            <a:endParaRPr sz="1600"/>
          </a:p>
        </p:txBody>
      </p:sp>
      <p:grpSp>
        <p:nvGrpSpPr>
          <p:cNvPr id="6188" name="Google Shape;6188;p38"/>
          <p:cNvGrpSpPr/>
          <p:nvPr/>
        </p:nvGrpSpPr>
        <p:grpSpPr>
          <a:xfrm>
            <a:off x="1726224" y="1704276"/>
            <a:ext cx="769200" cy="622200"/>
            <a:chOff x="2561477" y="1484845"/>
            <a:chExt cx="377725" cy="338355"/>
          </a:xfrm>
        </p:grpSpPr>
        <p:sp>
          <p:nvSpPr>
            <p:cNvPr id="6189" name="Google Shape;6189;p38"/>
            <p:cNvSpPr/>
            <p:nvPr/>
          </p:nvSpPr>
          <p:spPr>
            <a:xfrm>
              <a:off x="2561477" y="1484845"/>
              <a:ext cx="377725" cy="338355"/>
            </a:xfrm>
            <a:custGeom>
              <a:rect b="b" l="l" r="r" t="t"/>
              <a:pathLst>
                <a:path extrusionOk="0" h="7219" w="8059">
                  <a:moveTo>
                    <a:pt x="3610" y="263"/>
                  </a:moveTo>
                  <a:cubicBezTo>
                    <a:pt x="3754" y="263"/>
                    <a:pt x="3912" y="329"/>
                    <a:pt x="4004" y="421"/>
                  </a:cubicBezTo>
                  <a:lnTo>
                    <a:pt x="4410" y="841"/>
                  </a:lnTo>
                  <a:lnTo>
                    <a:pt x="3912" y="841"/>
                  </a:lnTo>
                  <a:cubicBezTo>
                    <a:pt x="3754" y="841"/>
                    <a:pt x="3610" y="775"/>
                    <a:pt x="3518" y="670"/>
                  </a:cubicBezTo>
                  <a:lnTo>
                    <a:pt x="3098" y="263"/>
                  </a:lnTo>
                  <a:close/>
                  <a:moveTo>
                    <a:pt x="2455" y="263"/>
                  </a:moveTo>
                  <a:cubicBezTo>
                    <a:pt x="2612" y="263"/>
                    <a:pt x="2757" y="329"/>
                    <a:pt x="2862" y="421"/>
                  </a:cubicBezTo>
                  <a:lnTo>
                    <a:pt x="3269" y="841"/>
                  </a:lnTo>
                  <a:lnTo>
                    <a:pt x="709" y="841"/>
                  </a:lnTo>
                  <a:cubicBezTo>
                    <a:pt x="539" y="841"/>
                    <a:pt x="395" y="880"/>
                    <a:pt x="276" y="985"/>
                  </a:cubicBezTo>
                  <a:lnTo>
                    <a:pt x="276" y="683"/>
                  </a:lnTo>
                  <a:cubicBezTo>
                    <a:pt x="276" y="460"/>
                    <a:pt x="473" y="263"/>
                    <a:pt x="709" y="263"/>
                  </a:cubicBezTo>
                  <a:close/>
                  <a:moveTo>
                    <a:pt x="7376" y="1077"/>
                  </a:moveTo>
                  <a:cubicBezTo>
                    <a:pt x="7613" y="1077"/>
                    <a:pt x="7810" y="1274"/>
                    <a:pt x="7810" y="1510"/>
                  </a:cubicBezTo>
                  <a:lnTo>
                    <a:pt x="7810" y="6523"/>
                  </a:lnTo>
                  <a:cubicBezTo>
                    <a:pt x="7810" y="6760"/>
                    <a:pt x="7613" y="6956"/>
                    <a:pt x="7390" y="6956"/>
                  </a:cubicBezTo>
                  <a:lnTo>
                    <a:pt x="709" y="6956"/>
                  </a:lnTo>
                  <a:cubicBezTo>
                    <a:pt x="473" y="6956"/>
                    <a:pt x="276" y="6760"/>
                    <a:pt x="276" y="6523"/>
                  </a:cubicBezTo>
                  <a:lnTo>
                    <a:pt x="276" y="1510"/>
                  </a:lnTo>
                  <a:cubicBezTo>
                    <a:pt x="276" y="1274"/>
                    <a:pt x="473" y="1077"/>
                    <a:pt x="709" y="1077"/>
                  </a:cubicBezTo>
                  <a:close/>
                  <a:moveTo>
                    <a:pt x="696" y="1"/>
                  </a:moveTo>
                  <a:cubicBezTo>
                    <a:pt x="316" y="1"/>
                    <a:pt x="1" y="303"/>
                    <a:pt x="1" y="683"/>
                  </a:cubicBezTo>
                  <a:lnTo>
                    <a:pt x="1" y="1523"/>
                  </a:lnTo>
                  <a:lnTo>
                    <a:pt x="1" y="6523"/>
                  </a:lnTo>
                  <a:cubicBezTo>
                    <a:pt x="1" y="6904"/>
                    <a:pt x="316" y="7219"/>
                    <a:pt x="696" y="7219"/>
                  </a:cubicBezTo>
                  <a:lnTo>
                    <a:pt x="7363" y="7219"/>
                  </a:lnTo>
                  <a:cubicBezTo>
                    <a:pt x="7744" y="7219"/>
                    <a:pt x="8059" y="6904"/>
                    <a:pt x="8059" y="6523"/>
                  </a:cubicBezTo>
                  <a:lnTo>
                    <a:pt x="8059" y="1510"/>
                  </a:lnTo>
                  <a:cubicBezTo>
                    <a:pt x="8059" y="1129"/>
                    <a:pt x="7757" y="841"/>
                    <a:pt x="7363" y="841"/>
                  </a:cubicBezTo>
                  <a:lnTo>
                    <a:pt x="4988" y="841"/>
                  </a:lnTo>
                  <a:cubicBezTo>
                    <a:pt x="4844" y="841"/>
                    <a:pt x="4699" y="775"/>
                    <a:pt x="4594" y="670"/>
                  </a:cubicBezTo>
                  <a:lnTo>
                    <a:pt x="4174" y="250"/>
                  </a:lnTo>
                  <a:cubicBezTo>
                    <a:pt x="4017" y="93"/>
                    <a:pt x="3807" y="1"/>
                    <a:pt x="358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38"/>
            <p:cNvSpPr/>
            <p:nvPr/>
          </p:nvSpPr>
          <p:spPr>
            <a:xfrm>
              <a:off x="2640217" y="1594940"/>
              <a:ext cx="221508" cy="155702"/>
            </a:xfrm>
            <a:custGeom>
              <a:rect b="b" l="l" r="r" t="t"/>
              <a:pathLst>
                <a:path extrusionOk="0" h="3322" w="4726">
                  <a:moveTo>
                    <a:pt x="4463" y="277"/>
                  </a:moveTo>
                  <a:lnTo>
                    <a:pt x="4463" y="1130"/>
                  </a:lnTo>
                  <a:lnTo>
                    <a:pt x="263" y="1130"/>
                  </a:lnTo>
                  <a:lnTo>
                    <a:pt x="263" y="277"/>
                  </a:lnTo>
                  <a:close/>
                  <a:moveTo>
                    <a:pt x="1116" y="2232"/>
                  </a:moveTo>
                  <a:lnTo>
                    <a:pt x="1116" y="3085"/>
                  </a:lnTo>
                  <a:lnTo>
                    <a:pt x="263" y="3085"/>
                  </a:lnTo>
                  <a:lnTo>
                    <a:pt x="263" y="2232"/>
                  </a:lnTo>
                  <a:close/>
                  <a:moveTo>
                    <a:pt x="2783" y="2232"/>
                  </a:moveTo>
                  <a:lnTo>
                    <a:pt x="2783" y="3085"/>
                  </a:lnTo>
                  <a:lnTo>
                    <a:pt x="1930" y="3085"/>
                  </a:lnTo>
                  <a:lnTo>
                    <a:pt x="1930" y="2232"/>
                  </a:lnTo>
                  <a:close/>
                  <a:moveTo>
                    <a:pt x="4463" y="2232"/>
                  </a:moveTo>
                  <a:lnTo>
                    <a:pt x="4463" y="3085"/>
                  </a:lnTo>
                  <a:lnTo>
                    <a:pt x="3610" y="3085"/>
                  </a:lnTo>
                  <a:lnTo>
                    <a:pt x="3610" y="2232"/>
                  </a:lnTo>
                  <a:close/>
                  <a:moveTo>
                    <a:pt x="132" y="1"/>
                  </a:moveTo>
                  <a:cubicBezTo>
                    <a:pt x="66" y="1"/>
                    <a:pt x="1" y="67"/>
                    <a:pt x="1" y="132"/>
                  </a:cubicBezTo>
                  <a:lnTo>
                    <a:pt x="1" y="1248"/>
                  </a:lnTo>
                  <a:cubicBezTo>
                    <a:pt x="1" y="1313"/>
                    <a:pt x="66" y="1379"/>
                    <a:pt x="132" y="1379"/>
                  </a:cubicBezTo>
                  <a:lnTo>
                    <a:pt x="565" y="1379"/>
                  </a:lnTo>
                  <a:lnTo>
                    <a:pt x="565" y="1943"/>
                  </a:lnTo>
                  <a:lnTo>
                    <a:pt x="145" y="1943"/>
                  </a:lnTo>
                  <a:cubicBezTo>
                    <a:pt x="79" y="1943"/>
                    <a:pt x="14" y="2009"/>
                    <a:pt x="14" y="2075"/>
                  </a:cubicBezTo>
                  <a:lnTo>
                    <a:pt x="14" y="3190"/>
                  </a:lnTo>
                  <a:cubicBezTo>
                    <a:pt x="14" y="3256"/>
                    <a:pt x="79" y="3321"/>
                    <a:pt x="145" y="3321"/>
                  </a:cubicBezTo>
                  <a:lnTo>
                    <a:pt x="1261" y="3321"/>
                  </a:lnTo>
                  <a:cubicBezTo>
                    <a:pt x="1326" y="3321"/>
                    <a:pt x="1392" y="3256"/>
                    <a:pt x="1392" y="3190"/>
                  </a:cubicBezTo>
                  <a:lnTo>
                    <a:pt x="1392" y="2075"/>
                  </a:lnTo>
                  <a:cubicBezTo>
                    <a:pt x="1392" y="2009"/>
                    <a:pt x="1326" y="1943"/>
                    <a:pt x="1261" y="1943"/>
                  </a:cubicBezTo>
                  <a:lnTo>
                    <a:pt x="814" y="1943"/>
                  </a:lnTo>
                  <a:lnTo>
                    <a:pt x="814" y="1379"/>
                  </a:lnTo>
                  <a:lnTo>
                    <a:pt x="2232" y="1379"/>
                  </a:lnTo>
                  <a:lnTo>
                    <a:pt x="2232" y="1943"/>
                  </a:lnTo>
                  <a:lnTo>
                    <a:pt x="1799" y="1943"/>
                  </a:lnTo>
                  <a:cubicBezTo>
                    <a:pt x="1733" y="1943"/>
                    <a:pt x="1667" y="2009"/>
                    <a:pt x="1667" y="2075"/>
                  </a:cubicBezTo>
                  <a:lnTo>
                    <a:pt x="1667" y="3190"/>
                  </a:lnTo>
                  <a:cubicBezTo>
                    <a:pt x="1667" y="3256"/>
                    <a:pt x="1733" y="3321"/>
                    <a:pt x="1799" y="3321"/>
                  </a:cubicBezTo>
                  <a:lnTo>
                    <a:pt x="2914" y="3321"/>
                  </a:lnTo>
                  <a:cubicBezTo>
                    <a:pt x="2980" y="3321"/>
                    <a:pt x="3045" y="3256"/>
                    <a:pt x="3045" y="3190"/>
                  </a:cubicBezTo>
                  <a:lnTo>
                    <a:pt x="3045" y="2075"/>
                  </a:lnTo>
                  <a:cubicBezTo>
                    <a:pt x="3045" y="2009"/>
                    <a:pt x="2980" y="1943"/>
                    <a:pt x="2914" y="1943"/>
                  </a:cubicBezTo>
                  <a:lnTo>
                    <a:pt x="2494" y="1943"/>
                  </a:lnTo>
                  <a:lnTo>
                    <a:pt x="2494" y="1379"/>
                  </a:lnTo>
                  <a:lnTo>
                    <a:pt x="3898" y="1379"/>
                  </a:lnTo>
                  <a:lnTo>
                    <a:pt x="3898" y="1943"/>
                  </a:lnTo>
                  <a:lnTo>
                    <a:pt x="3452" y="1943"/>
                  </a:lnTo>
                  <a:cubicBezTo>
                    <a:pt x="3387" y="1943"/>
                    <a:pt x="3321" y="2009"/>
                    <a:pt x="3321" y="2075"/>
                  </a:cubicBezTo>
                  <a:lnTo>
                    <a:pt x="3321" y="3190"/>
                  </a:lnTo>
                  <a:cubicBezTo>
                    <a:pt x="3321" y="3256"/>
                    <a:pt x="3387" y="3321"/>
                    <a:pt x="3452" y="3321"/>
                  </a:cubicBezTo>
                  <a:lnTo>
                    <a:pt x="4568" y="3321"/>
                  </a:lnTo>
                  <a:cubicBezTo>
                    <a:pt x="4633" y="3321"/>
                    <a:pt x="4699" y="3256"/>
                    <a:pt x="4699" y="3190"/>
                  </a:cubicBezTo>
                  <a:lnTo>
                    <a:pt x="4699" y="2075"/>
                  </a:lnTo>
                  <a:cubicBezTo>
                    <a:pt x="4699" y="2009"/>
                    <a:pt x="4633" y="1943"/>
                    <a:pt x="4568" y="1943"/>
                  </a:cubicBezTo>
                  <a:lnTo>
                    <a:pt x="4161" y="1943"/>
                  </a:lnTo>
                  <a:lnTo>
                    <a:pt x="4161" y="1379"/>
                  </a:lnTo>
                  <a:lnTo>
                    <a:pt x="4594" y="1379"/>
                  </a:lnTo>
                  <a:lnTo>
                    <a:pt x="4594" y="1392"/>
                  </a:lnTo>
                  <a:cubicBezTo>
                    <a:pt x="4660" y="1392"/>
                    <a:pt x="4725" y="1326"/>
                    <a:pt x="4725" y="1261"/>
                  </a:cubicBezTo>
                  <a:lnTo>
                    <a:pt x="4725" y="132"/>
                  </a:lnTo>
                  <a:cubicBezTo>
                    <a:pt x="4725" y="67"/>
                    <a:pt x="4660" y="1"/>
                    <a:pt x="45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91" name="Google Shape;6191;p38"/>
          <p:cNvSpPr txBox="1"/>
          <p:nvPr/>
        </p:nvSpPr>
        <p:spPr>
          <a:xfrm>
            <a:off x="1246825" y="2314475"/>
            <a:ext cx="1728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The need to transmit information</a:t>
            </a:r>
            <a:endParaRPr sz="800">
              <a:latin typeface="Montserrat"/>
              <a:ea typeface="Montserrat"/>
              <a:cs typeface="Montserrat"/>
              <a:sym typeface="Montserrat"/>
            </a:endParaRPr>
          </a:p>
        </p:txBody>
      </p:sp>
      <p:sp>
        <p:nvSpPr>
          <p:cNvPr id="6192" name="Google Shape;6192;p38"/>
          <p:cNvSpPr/>
          <p:nvPr/>
        </p:nvSpPr>
        <p:spPr>
          <a:xfrm>
            <a:off x="1747946" y="2954133"/>
            <a:ext cx="725759" cy="622199"/>
          </a:xfrm>
          <a:custGeom>
            <a:rect b="b" l="l" r="r" t="t"/>
            <a:pathLst>
              <a:path extrusionOk="0" h="6932" w="8086">
                <a:moveTo>
                  <a:pt x="6839" y="552"/>
                </a:moveTo>
                <a:cubicBezTo>
                  <a:pt x="6930" y="552"/>
                  <a:pt x="6996" y="617"/>
                  <a:pt x="6996" y="696"/>
                </a:cubicBezTo>
                <a:cubicBezTo>
                  <a:pt x="6996" y="775"/>
                  <a:pt x="6930" y="840"/>
                  <a:pt x="6839" y="840"/>
                </a:cubicBezTo>
                <a:cubicBezTo>
                  <a:pt x="6760" y="840"/>
                  <a:pt x="6694" y="775"/>
                  <a:pt x="6694" y="696"/>
                </a:cubicBezTo>
                <a:cubicBezTo>
                  <a:pt x="6694" y="617"/>
                  <a:pt x="6760" y="552"/>
                  <a:pt x="6839" y="552"/>
                </a:cubicBezTo>
                <a:close/>
                <a:moveTo>
                  <a:pt x="5762" y="263"/>
                </a:moveTo>
                <a:cubicBezTo>
                  <a:pt x="5841" y="263"/>
                  <a:pt x="5894" y="315"/>
                  <a:pt x="5907" y="394"/>
                </a:cubicBezTo>
                <a:lnTo>
                  <a:pt x="5985" y="1116"/>
                </a:lnTo>
                <a:lnTo>
                  <a:pt x="5172" y="1116"/>
                </a:lnTo>
                <a:lnTo>
                  <a:pt x="5264" y="394"/>
                </a:lnTo>
                <a:cubicBezTo>
                  <a:pt x="5290" y="329"/>
                  <a:pt x="5329" y="263"/>
                  <a:pt x="5421" y="263"/>
                </a:cubicBezTo>
                <a:close/>
                <a:moveTo>
                  <a:pt x="6156" y="1365"/>
                </a:moveTo>
                <a:cubicBezTo>
                  <a:pt x="6314" y="1365"/>
                  <a:pt x="6432" y="1497"/>
                  <a:pt x="6432" y="1641"/>
                </a:cubicBezTo>
                <a:lnTo>
                  <a:pt x="6432" y="1667"/>
                </a:lnTo>
                <a:lnTo>
                  <a:pt x="4739" y="1667"/>
                </a:lnTo>
                <a:lnTo>
                  <a:pt x="4739" y="1641"/>
                </a:lnTo>
                <a:cubicBezTo>
                  <a:pt x="4765" y="1497"/>
                  <a:pt x="4870" y="1365"/>
                  <a:pt x="5041" y="1365"/>
                </a:cubicBezTo>
                <a:close/>
                <a:moveTo>
                  <a:pt x="7678" y="2625"/>
                </a:moveTo>
                <a:cubicBezTo>
                  <a:pt x="7757" y="2625"/>
                  <a:pt x="7823" y="2691"/>
                  <a:pt x="7823" y="2783"/>
                </a:cubicBezTo>
                <a:cubicBezTo>
                  <a:pt x="7823" y="2862"/>
                  <a:pt x="7757" y="2927"/>
                  <a:pt x="7678" y="2927"/>
                </a:cubicBezTo>
                <a:cubicBezTo>
                  <a:pt x="7600" y="2927"/>
                  <a:pt x="7534" y="2862"/>
                  <a:pt x="7534" y="2783"/>
                </a:cubicBezTo>
                <a:cubicBezTo>
                  <a:pt x="7534" y="2691"/>
                  <a:pt x="7600" y="2625"/>
                  <a:pt x="7678" y="2625"/>
                </a:cubicBezTo>
                <a:close/>
                <a:moveTo>
                  <a:pt x="4502" y="1510"/>
                </a:moveTo>
                <a:cubicBezTo>
                  <a:pt x="4476" y="1562"/>
                  <a:pt x="4476" y="1615"/>
                  <a:pt x="4476" y="1654"/>
                </a:cubicBezTo>
                <a:lnTo>
                  <a:pt x="4476" y="1812"/>
                </a:lnTo>
                <a:cubicBezTo>
                  <a:pt x="4476" y="1877"/>
                  <a:pt x="4542" y="1943"/>
                  <a:pt x="4607" y="1943"/>
                </a:cubicBezTo>
                <a:lnTo>
                  <a:pt x="4765" y="1943"/>
                </a:lnTo>
                <a:lnTo>
                  <a:pt x="4765" y="3478"/>
                </a:lnTo>
                <a:lnTo>
                  <a:pt x="841" y="3478"/>
                </a:lnTo>
                <a:lnTo>
                  <a:pt x="841" y="1510"/>
                </a:lnTo>
                <a:close/>
                <a:moveTo>
                  <a:pt x="4936" y="972"/>
                </a:moveTo>
                <a:lnTo>
                  <a:pt x="4922" y="1142"/>
                </a:lnTo>
                <a:cubicBezTo>
                  <a:pt x="4817" y="1155"/>
                  <a:pt x="4739" y="1208"/>
                  <a:pt x="4673" y="1274"/>
                </a:cubicBezTo>
                <a:lnTo>
                  <a:pt x="723" y="1274"/>
                </a:lnTo>
                <a:cubicBezTo>
                  <a:pt x="657" y="1274"/>
                  <a:pt x="592" y="1392"/>
                  <a:pt x="592" y="1392"/>
                </a:cubicBezTo>
                <a:lnTo>
                  <a:pt x="592" y="3623"/>
                </a:lnTo>
                <a:cubicBezTo>
                  <a:pt x="592" y="3688"/>
                  <a:pt x="657" y="3754"/>
                  <a:pt x="723" y="3754"/>
                </a:cubicBezTo>
                <a:lnTo>
                  <a:pt x="4896" y="3754"/>
                </a:lnTo>
                <a:cubicBezTo>
                  <a:pt x="4962" y="3754"/>
                  <a:pt x="5027" y="3688"/>
                  <a:pt x="5027" y="3623"/>
                </a:cubicBezTo>
                <a:lnTo>
                  <a:pt x="5027" y="1956"/>
                </a:lnTo>
                <a:lnTo>
                  <a:pt x="5316" y="1956"/>
                </a:lnTo>
                <a:lnTo>
                  <a:pt x="5316" y="4056"/>
                </a:lnTo>
                <a:lnTo>
                  <a:pt x="277" y="4056"/>
                </a:lnTo>
                <a:lnTo>
                  <a:pt x="277" y="1247"/>
                </a:lnTo>
                <a:cubicBezTo>
                  <a:pt x="277" y="1090"/>
                  <a:pt x="408" y="972"/>
                  <a:pt x="578" y="972"/>
                </a:cubicBezTo>
                <a:close/>
                <a:moveTo>
                  <a:pt x="5316" y="4292"/>
                </a:moveTo>
                <a:lnTo>
                  <a:pt x="5316" y="4305"/>
                </a:lnTo>
                <a:cubicBezTo>
                  <a:pt x="5316" y="4463"/>
                  <a:pt x="5185" y="4581"/>
                  <a:pt x="5041" y="4581"/>
                </a:cubicBezTo>
                <a:lnTo>
                  <a:pt x="578" y="4581"/>
                </a:lnTo>
                <a:cubicBezTo>
                  <a:pt x="571" y="4581"/>
                  <a:pt x="563" y="4582"/>
                  <a:pt x="555" y="4582"/>
                </a:cubicBezTo>
                <a:cubicBezTo>
                  <a:pt x="396" y="4582"/>
                  <a:pt x="277" y="4455"/>
                  <a:pt x="277" y="4305"/>
                </a:cubicBezTo>
                <a:lnTo>
                  <a:pt x="5316" y="4292"/>
                </a:lnTo>
                <a:close/>
                <a:moveTo>
                  <a:pt x="3518" y="4843"/>
                </a:moveTo>
                <a:lnTo>
                  <a:pt x="3518" y="5289"/>
                </a:lnTo>
                <a:lnTo>
                  <a:pt x="2232" y="5289"/>
                </a:lnTo>
                <a:lnTo>
                  <a:pt x="2232" y="4843"/>
                </a:lnTo>
                <a:close/>
                <a:moveTo>
                  <a:pt x="7258" y="4988"/>
                </a:moveTo>
                <a:cubicBezTo>
                  <a:pt x="7350" y="4988"/>
                  <a:pt x="7416" y="5053"/>
                  <a:pt x="7416" y="5145"/>
                </a:cubicBezTo>
                <a:lnTo>
                  <a:pt x="7416" y="5289"/>
                </a:lnTo>
                <a:lnTo>
                  <a:pt x="5723" y="5289"/>
                </a:lnTo>
                <a:lnTo>
                  <a:pt x="5723" y="5145"/>
                </a:lnTo>
                <a:cubicBezTo>
                  <a:pt x="5723" y="5053"/>
                  <a:pt x="5789" y="4988"/>
                  <a:pt x="5880" y="4988"/>
                </a:cubicBezTo>
                <a:close/>
                <a:moveTo>
                  <a:pt x="6182" y="814"/>
                </a:moveTo>
                <a:lnTo>
                  <a:pt x="6445" y="827"/>
                </a:lnTo>
                <a:cubicBezTo>
                  <a:pt x="6497" y="985"/>
                  <a:pt x="6668" y="1103"/>
                  <a:pt x="6825" y="1103"/>
                </a:cubicBezTo>
                <a:lnTo>
                  <a:pt x="6839" y="1103"/>
                </a:lnTo>
                <a:lnTo>
                  <a:pt x="7377" y="2468"/>
                </a:lnTo>
                <a:cubicBezTo>
                  <a:pt x="7298" y="2547"/>
                  <a:pt x="7232" y="2652"/>
                  <a:pt x="7232" y="2783"/>
                </a:cubicBezTo>
                <a:cubicBezTo>
                  <a:pt x="7232" y="2927"/>
                  <a:pt x="7298" y="3045"/>
                  <a:pt x="7416" y="3124"/>
                </a:cubicBezTo>
                <a:lnTo>
                  <a:pt x="6996" y="4751"/>
                </a:lnTo>
                <a:lnTo>
                  <a:pt x="5841" y="4751"/>
                </a:lnTo>
                <a:cubicBezTo>
                  <a:pt x="5618" y="4751"/>
                  <a:pt x="5434" y="4922"/>
                  <a:pt x="5434" y="5158"/>
                </a:cubicBezTo>
                <a:lnTo>
                  <a:pt x="5434" y="5303"/>
                </a:lnTo>
                <a:lnTo>
                  <a:pt x="3741" y="5303"/>
                </a:lnTo>
                <a:lnTo>
                  <a:pt x="3741" y="4843"/>
                </a:lnTo>
                <a:lnTo>
                  <a:pt x="4988" y="4843"/>
                </a:lnTo>
                <a:cubicBezTo>
                  <a:pt x="5290" y="4843"/>
                  <a:pt x="5526" y="4594"/>
                  <a:pt x="5526" y="4305"/>
                </a:cubicBezTo>
                <a:lnTo>
                  <a:pt x="5526" y="1943"/>
                </a:lnTo>
                <a:lnTo>
                  <a:pt x="6510" y="1943"/>
                </a:lnTo>
                <a:cubicBezTo>
                  <a:pt x="6576" y="1943"/>
                  <a:pt x="6642" y="1877"/>
                  <a:pt x="6642" y="1812"/>
                </a:cubicBezTo>
                <a:lnTo>
                  <a:pt x="6642" y="1667"/>
                </a:lnTo>
                <a:cubicBezTo>
                  <a:pt x="6642" y="1405"/>
                  <a:pt x="6458" y="1182"/>
                  <a:pt x="6222" y="1116"/>
                </a:cubicBezTo>
                <a:lnTo>
                  <a:pt x="6182" y="814"/>
                </a:lnTo>
                <a:close/>
                <a:moveTo>
                  <a:pt x="7810" y="5552"/>
                </a:moveTo>
                <a:lnTo>
                  <a:pt x="7810" y="5841"/>
                </a:lnTo>
                <a:lnTo>
                  <a:pt x="277" y="5841"/>
                </a:lnTo>
                <a:lnTo>
                  <a:pt x="277" y="5552"/>
                </a:lnTo>
                <a:close/>
                <a:moveTo>
                  <a:pt x="5395" y="1"/>
                </a:moveTo>
                <a:cubicBezTo>
                  <a:pt x="5198" y="1"/>
                  <a:pt x="5027" y="158"/>
                  <a:pt x="4988" y="368"/>
                </a:cubicBezTo>
                <a:lnTo>
                  <a:pt x="4936" y="696"/>
                </a:lnTo>
                <a:lnTo>
                  <a:pt x="565" y="696"/>
                </a:lnTo>
                <a:cubicBezTo>
                  <a:pt x="263" y="696"/>
                  <a:pt x="14" y="945"/>
                  <a:pt x="14" y="1234"/>
                </a:cubicBezTo>
                <a:lnTo>
                  <a:pt x="14" y="4292"/>
                </a:lnTo>
                <a:cubicBezTo>
                  <a:pt x="14" y="4581"/>
                  <a:pt x="263" y="4830"/>
                  <a:pt x="565" y="4830"/>
                </a:cubicBezTo>
                <a:lnTo>
                  <a:pt x="1956" y="4830"/>
                </a:lnTo>
                <a:lnTo>
                  <a:pt x="1956" y="5276"/>
                </a:lnTo>
                <a:lnTo>
                  <a:pt x="132" y="5276"/>
                </a:lnTo>
                <a:cubicBezTo>
                  <a:pt x="67" y="5276"/>
                  <a:pt x="1" y="5342"/>
                  <a:pt x="1" y="5408"/>
                </a:cubicBezTo>
                <a:lnTo>
                  <a:pt x="1" y="5959"/>
                </a:lnTo>
                <a:cubicBezTo>
                  <a:pt x="1" y="6024"/>
                  <a:pt x="67" y="6090"/>
                  <a:pt x="132" y="6090"/>
                </a:cubicBezTo>
                <a:lnTo>
                  <a:pt x="408" y="6090"/>
                </a:lnTo>
                <a:lnTo>
                  <a:pt x="408" y="6799"/>
                </a:lnTo>
                <a:cubicBezTo>
                  <a:pt x="408" y="6864"/>
                  <a:pt x="460" y="6917"/>
                  <a:pt x="513" y="6930"/>
                </a:cubicBezTo>
                <a:cubicBezTo>
                  <a:pt x="520" y="6931"/>
                  <a:pt x="526" y="6932"/>
                  <a:pt x="533" y="6932"/>
                </a:cubicBezTo>
                <a:cubicBezTo>
                  <a:pt x="605" y="6932"/>
                  <a:pt x="670" y="6871"/>
                  <a:pt x="670" y="6799"/>
                </a:cubicBezTo>
                <a:lnTo>
                  <a:pt x="670" y="6090"/>
                </a:lnTo>
                <a:lnTo>
                  <a:pt x="959" y="6090"/>
                </a:lnTo>
                <a:lnTo>
                  <a:pt x="959" y="6799"/>
                </a:lnTo>
                <a:cubicBezTo>
                  <a:pt x="959" y="6864"/>
                  <a:pt x="998" y="6917"/>
                  <a:pt x="1051" y="6930"/>
                </a:cubicBezTo>
                <a:cubicBezTo>
                  <a:pt x="1058" y="6931"/>
                  <a:pt x="1065" y="6932"/>
                  <a:pt x="1072" y="6932"/>
                </a:cubicBezTo>
                <a:cubicBezTo>
                  <a:pt x="1145" y="6932"/>
                  <a:pt x="1222" y="6871"/>
                  <a:pt x="1222" y="6799"/>
                </a:cubicBezTo>
                <a:lnTo>
                  <a:pt x="1222" y="6090"/>
                </a:lnTo>
                <a:lnTo>
                  <a:pt x="6944" y="6090"/>
                </a:lnTo>
                <a:lnTo>
                  <a:pt x="6944" y="6799"/>
                </a:lnTo>
                <a:cubicBezTo>
                  <a:pt x="6944" y="6864"/>
                  <a:pt x="6996" y="6917"/>
                  <a:pt x="7035" y="6930"/>
                </a:cubicBezTo>
                <a:cubicBezTo>
                  <a:pt x="7043" y="6931"/>
                  <a:pt x="7051" y="6932"/>
                  <a:pt x="7059" y="6932"/>
                </a:cubicBezTo>
                <a:cubicBezTo>
                  <a:pt x="7140" y="6932"/>
                  <a:pt x="7206" y="6871"/>
                  <a:pt x="7206" y="6799"/>
                </a:cubicBezTo>
                <a:lnTo>
                  <a:pt x="7206" y="6090"/>
                </a:lnTo>
                <a:lnTo>
                  <a:pt x="7482" y="6090"/>
                </a:lnTo>
                <a:lnTo>
                  <a:pt x="7482" y="6799"/>
                </a:lnTo>
                <a:cubicBezTo>
                  <a:pt x="7482" y="6864"/>
                  <a:pt x="7534" y="6917"/>
                  <a:pt x="7587" y="6930"/>
                </a:cubicBezTo>
                <a:cubicBezTo>
                  <a:pt x="7593" y="6931"/>
                  <a:pt x="7600" y="6932"/>
                  <a:pt x="7607" y="6932"/>
                </a:cubicBezTo>
                <a:cubicBezTo>
                  <a:pt x="7678" y="6932"/>
                  <a:pt x="7744" y="6871"/>
                  <a:pt x="7744" y="6799"/>
                </a:cubicBezTo>
                <a:lnTo>
                  <a:pt x="7744" y="6090"/>
                </a:lnTo>
                <a:lnTo>
                  <a:pt x="7888" y="6090"/>
                </a:lnTo>
                <a:cubicBezTo>
                  <a:pt x="7954" y="6090"/>
                  <a:pt x="8020" y="6024"/>
                  <a:pt x="8020" y="5959"/>
                </a:cubicBezTo>
                <a:lnTo>
                  <a:pt x="8020" y="5408"/>
                </a:lnTo>
                <a:cubicBezTo>
                  <a:pt x="8085" y="5355"/>
                  <a:pt x="8020" y="5289"/>
                  <a:pt x="7954" y="5289"/>
                </a:cubicBezTo>
                <a:lnTo>
                  <a:pt x="7665" y="5289"/>
                </a:lnTo>
                <a:lnTo>
                  <a:pt x="7665" y="5145"/>
                </a:lnTo>
                <a:cubicBezTo>
                  <a:pt x="7665" y="5145"/>
                  <a:pt x="7495" y="4751"/>
                  <a:pt x="7285" y="4725"/>
                </a:cubicBezTo>
                <a:lnTo>
                  <a:pt x="7692" y="3190"/>
                </a:lnTo>
                <a:cubicBezTo>
                  <a:pt x="7915" y="3177"/>
                  <a:pt x="8072" y="2993"/>
                  <a:pt x="8072" y="2783"/>
                </a:cubicBezTo>
                <a:cubicBezTo>
                  <a:pt x="8072" y="2547"/>
                  <a:pt x="7888" y="2363"/>
                  <a:pt x="7665" y="2363"/>
                </a:cubicBezTo>
                <a:lnTo>
                  <a:pt x="7652" y="2363"/>
                </a:lnTo>
                <a:lnTo>
                  <a:pt x="7101" y="1011"/>
                </a:lnTo>
                <a:cubicBezTo>
                  <a:pt x="7193" y="919"/>
                  <a:pt x="7258" y="827"/>
                  <a:pt x="7258" y="696"/>
                </a:cubicBezTo>
                <a:cubicBezTo>
                  <a:pt x="7258" y="460"/>
                  <a:pt x="7075" y="289"/>
                  <a:pt x="6839" y="289"/>
                </a:cubicBezTo>
                <a:cubicBezTo>
                  <a:pt x="6668" y="289"/>
                  <a:pt x="6510" y="394"/>
                  <a:pt x="6445" y="565"/>
                </a:cubicBezTo>
                <a:lnTo>
                  <a:pt x="6182" y="565"/>
                </a:lnTo>
                <a:lnTo>
                  <a:pt x="6156" y="368"/>
                </a:lnTo>
                <a:cubicBezTo>
                  <a:pt x="6117" y="171"/>
                  <a:pt x="5959" y="1"/>
                  <a:pt x="57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3" name="Google Shape;6193;p38"/>
          <p:cNvSpPr txBox="1"/>
          <p:nvPr/>
        </p:nvSpPr>
        <p:spPr>
          <a:xfrm>
            <a:off x="1323013" y="3576325"/>
            <a:ext cx="1728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Computers being bulky and immoblie</a:t>
            </a:r>
            <a:endParaRPr sz="800">
              <a:latin typeface="Montserrat"/>
              <a:ea typeface="Montserrat"/>
              <a:cs typeface="Montserrat"/>
              <a:sym typeface="Montserrat"/>
            </a:endParaRPr>
          </a:p>
        </p:txBody>
      </p:sp>
      <p:pic>
        <p:nvPicPr>
          <p:cNvPr id="6194" name="Google Shape;6194;p38"/>
          <p:cNvPicPr preferRelativeResize="0"/>
          <p:nvPr/>
        </p:nvPicPr>
        <p:blipFill rotWithShape="1">
          <a:blip r:embed="rId4">
            <a:alphaModFix/>
          </a:blip>
          <a:srcRect b="33231" l="40326" r="40324" t="33231"/>
          <a:stretch/>
        </p:blipFill>
        <p:spPr>
          <a:xfrm>
            <a:off x="6645575" y="1672162"/>
            <a:ext cx="844575" cy="824200"/>
          </a:xfrm>
          <a:prstGeom prst="rect">
            <a:avLst/>
          </a:prstGeom>
          <a:noFill/>
          <a:ln>
            <a:noFill/>
          </a:ln>
        </p:spPr>
      </p:pic>
      <p:sp>
        <p:nvSpPr>
          <p:cNvPr id="6195" name="Google Shape;6195;p38"/>
          <p:cNvSpPr txBox="1"/>
          <p:nvPr/>
        </p:nvSpPr>
        <p:spPr>
          <a:xfrm>
            <a:off x="6203850" y="2346588"/>
            <a:ext cx="1728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Cold War tensions</a:t>
            </a:r>
            <a:endParaRPr sz="800">
              <a:latin typeface="Montserrat"/>
              <a:ea typeface="Montserrat"/>
              <a:cs typeface="Montserrat"/>
              <a:sym typeface="Montserrat"/>
            </a:endParaRPr>
          </a:p>
          <a:p>
            <a:pPr indent="0" lvl="0" marL="0" rtl="0" algn="ctr">
              <a:spcBef>
                <a:spcPts val="0"/>
              </a:spcBef>
              <a:spcAft>
                <a:spcPts val="0"/>
              </a:spcAft>
              <a:buNone/>
            </a:pPr>
            <a:r>
              <a:rPr lang="en" sz="800">
                <a:latin typeface="Montserrat"/>
                <a:ea typeface="Montserrat"/>
                <a:cs typeface="Montserrat"/>
                <a:sym typeface="Montserrat"/>
              </a:rPr>
              <a:t> were high</a:t>
            </a:r>
            <a:endParaRPr sz="800">
              <a:latin typeface="Montserrat"/>
              <a:ea typeface="Montserrat"/>
              <a:cs typeface="Montserrat"/>
              <a:sym typeface="Montserrat"/>
            </a:endParaRPr>
          </a:p>
        </p:txBody>
      </p:sp>
      <p:grpSp>
        <p:nvGrpSpPr>
          <p:cNvPr id="6196" name="Google Shape;6196;p38"/>
          <p:cNvGrpSpPr/>
          <p:nvPr/>
        </p:nvGrpSpPr>
        <p:grpSpPr>
          <a:xfrm>
            <a:off x="6754521" y="2960493"/>
            <a:ext cx="626643" cy="622201"/>
            <a:chOff x="890400" y="4399350"/>
            <a:chExt cx="486600" cy="483150"/>
          </a:xfrm>
        </p:grpSpPr>
        <p:sp>
          <p:nvSpPr>
            <p:cNvPr id="6197" name="Google Shape;6197;p38"/>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198" name="Google Shape;6198;p38"/>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199" name="Google Shape;6199;p38"/>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6200" name="Google Shape;6200;p38"/>
          <p:cNvSpPr txBox="1"/>
          <p:nvPr/>
        </p:nvSpPr>
        <p:spPr>
          <a:xfrm>
            <a:off x="6203850" y="3608438"/>
            <a:ext cx="1728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The Soviet Union just launched Sputnik</a:t>
            </a:r>
            <a:endParaRPr sz="800">
              <a:latin typeface="Montserrat"/>
              <a:ea typeface="Montserrat"/>
              <a:cs typeface="Montserrat"/>
              <a:sym typeface="Montserrat"/>
            </a:endParaRPr>
          </a:p>
        </p:txBody>
      </p:sp>
      <p:cxnSp>
        <p:nvCxnSpPr>
          <p:cNvPr id="6201" name="Google Shape;6201;p38"/>
          <p:cNvCxnSpPr/>
          <p:nvPr/>
        </p:nvCxnSpPr>
        <p:spPr>
          <a:xfrm flipH="1">
            <a:off x="2826087" y="2707099"/>
            <a:ext cx="972300" cy="839100"/>
          </a:xfrm>
          <a:prstGeom prst="straightConnector1">
            <a:avLst/>
          </a:prstGeom>
          <a:noFill/>
          <a:ln cap="flat" cmpd="sng" w="9525">
            <a:solidFill>
              <a:schemeClr val="dk2"/>
            </a:solidFill>
            <a:prstDash val="solid"/>
            <a:round/>
            <a:headEnd len="med" w="med" type="stealth"/>
            <a:tailEnd len="med" w="med" type="none"/>
          </a:ln>
        </p:spPr>
      </p:cxnSp>
      <p:cxnSp>
        <p:nvCxnSpPr>
          <p:cNvPr id="6202" name="Google Shape;6202;p38"/>
          <p:cNvCxnSpPr/>
          <p:nvPr/>
        </p:nvCxnSpPr>
        <p:spPr>
          <a:xfrm rot="10800000">
            <a:off x="2814687" y="2061799"/>
            <a:ext cx="983700" cy="645300"/>
          </a:xfrm>
          <a:prstGeom prst="straightConnector1">
            <a:avLst/>
          </a:prstGeom>
          <a:noFill/>
          <a:ln cap="flat" cmpd="sng" w="9525">
            <a:solidFill>
              <a:schemeClr val="dk2"/>
            </a:solidFill>
            <a:prstDash val="solid"/>
            <a:round/>
            <a:headEnd len="med" w="med" type="stealth"/>
            <a:tailEnd len="med" w="med" type="none"/>
          </a:ln>
        </p:spPr>
      </p:cxnSp>
      <p:cxnSp>
        <p:nvCxnSpPr>
          <p:cNvPr id="6203" name="Google Shape;6203;p38"/>
          <p:cNvCxnSpPr/>
          <p:nvPr/>
        </p:nvCxnSpPr>
        <p:spPr>
          <a:xfrm>
            <a:off x="5463974" y="2610212"/>
            <a:ext cx="972300" cy="839100"/>
          </a:xfrm>
          <a:prstGeom prst="straightConnector1">
            <a:avLst/>
          </a:prstGeom>
          <a:noFill/>
          <a:ln cap="flat" cmpd="sng" w="9525">
            <a:solidFill>
              <a:schemeClr val="dk2"/>
            </a:solidFill>
            <a:prstDash val="solid"/>
            <a:round/>
            <a:headEnd len="med" w="med" type="stealth"/>
            <a:tailEnd len="med" w="med" type="none"/>
          </a:ln>
        </p:spPr>
      </p:cxnSp>
      <p:cxnSp>
        <p:nvCxnSpPr>
          <p:cNvPr id="6204" name="Google Shape;6204;p38"/>
          <p:cNvCxnSpPr/>
          <p:nvPr/>
        </p:nvCxnSpPr>
        <p:spPr>
          <a:xfrm flipH="1" rot="10800000">
            <a:off x="5463974" y="1964912"/>
            <a:ext cx="983700" cy="645300"/>
          </a:xfrm>
          <a:prstGeom prst="straightConnector1">
            <a:avLst/>
          </a:prstGeom>
          <a:noFill/>
          <a:ln cap="flat" cmpd="sng" w="9525">
            <a:solidFill>
              <a:schemeClr val="dk2"/>
            </a:solidFill>
            <a:prstDash val="solid"/>
            <a:round/>
            <a:headEnd len="med" w="med" type="stealth"/>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169"/>
                                        </p:tgtEl>
                                      </p:cBhvr>
                                    </p:animEffect>
                                    <p:set>
                                      <p:cBhvr>
                                        <p:cTn dur="1" fill="hold">
                                          <p:stCondLst>
                                            <p:cond delay="500"/>
                                          </p:stCondLst>
                                        </p:cTn>
                                        <p:tgtEl>
                                          <p:spTgt spid="616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170"/>
                                        </p:tgtEl>
                                        <p:attrNameLst>
                                          <p:attrName>style.visibility</p:attrName>
                                        </p:attrNameLst>
                                      </p:cBhvr>
                                      <p:to>
                                        <p:strVal val="visible"/>
                                      </p:to>
                                    </p:set>
                                    <p:animEffect filter="fade" transition="in">
                                      <p:cBhvr>
                                        <p:cTn dur="500"/>
                                        <p:tgtEl>
                                          <p:spTgt spid="6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8" name="Shape 6208"/>
        <p:cNvGrpSpPr/>
        <p:nvPr/>
      </p:nvGrpSpPr>
      <p:grpSpPr>
        <a:xfrm>
          <a:off x="0" y="0"/>
          <a:ext cx="0" cy="0"/>
          <a:chOff x="0" y="0"/>
          <a:chExt cx="0" cy="0"/>
        </a:xfrm>
      </p:grpSpPr>
      <p:sp>
        <p:nvSpPr>
          <p:cNvPr id="6209" name="Google Shape;6209;p39"/>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0" name="Google Shape;6210;p39"/>
          <p:cNvSpPr txBox="1"/>
          <p:nvPr>
            <p:ph idx="1" type="subTitle"/>
          </p:nvPr>
        </p:nvSpPr>
        <p:spPr>
          <a:xfrm>
            <a:off x="714300" y="519250"/>
            <a:ext cx="60402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…what about the how?</a:t>
            </a:r>
            <a:endParaRPr sz="3000"/>
          </a:p>
        </p:txBody>
      </p:sp>
      <p:grpSp>
        <p:nvGrpSpPr>
          <p:cNvPr id="6211" name="Google Shape;6211;p39"/>
          <p:cNvGrpSpPr/>
          <p:nvPr/>
        </p:nvGrpSpPr>
        <p:grpSpPr>
          <a:xfrm>
            <a:off x="4169795" y="4834626"/>
            <a:ext cx="769196" cy="81325"/>
            <a:chOff x="4169795" y="4834626"/>
            <a:chExt cx="769196" cy="81325"/>
          </a:xfrm>
        </p:grpSpPr>
        <p:sp>
          <p:nvSpPr>
            <p:cNvPr id="6212" name="Google Shape;6212;p39"/>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39"/>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4" name="Google Shape;6214;p39"/>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5" name="Google Shape;6215;p39"/>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16" name="Google Shape;6216;p39"/>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7" name="Google Shape;6217;p39"/>
          <p:cNvSpPr txBox="1"/>
          <p:nvPr>
            <p:ph idx="1" type="subTitle"/>
          </p:nvPr>
        </p:nvSpPr>
        <p:spPr>
          <a:xfrm>
            <a:off x="777400" y="1095000"/>
            <a:ext cx="13533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1600"/>
              <a:t>Networks</a:t>
            </a:r>
            <a:endParaRPr sz="1600"/>
          </a:p>
        </p:txBody>
      </p:sp>
      <p:pic>
        <p:nvPicPr>
          <p:cNvPr id="6218" name="Google Shape;6218;p39"/>
          <p:cNvPicPr preferRelativeResize="0"/>
          <p:nvPr/>
        </p:nvPicPr>
        <p:blipFill rotWithShape="1">
          <a:blip r:embed="rId3">
            <a:alphaModFix/>
          </a:blip>
          <a:srcRect b="49060" l="0" r="0" t="0"/>
          <a:stretch/>
        </p:blipFill>
        <p:spPr>
          <a:xfrm>
            <a:off x="1215813" y="1624275"/>
            <a:ext cx="1998255" cy="1017900"/>
          </a:xfrm>
          <a:prstGeom prst="rect">
            <a:avLst/>
          </a:prstGeom>
          <a:noFill/>
          <a:ln>
            <a:noFill/>
          </a:ln>
        </p:spPr>
      </p:pic>
      <p:pic>
        <p:nvPicPr>
          <p:cNvPr id="6219" name="Google Shape;6219;p39"/>
          <p:cNvPicPr preferRelativeResize="0"/>
          <p:nvPr/>
        </p:nvPicPr>
        <p:blipFill>
          <a:blip r:embed="rId4">
            <a:alphaModFix/>
          </a:blip>
          <a:stretch>
            <a:fillRect/>
          </a:stretch>
        </p:blipFill>
        <p:spPr>
          <a:xfrm>
            <a:off x="714313" y="2904838"/>
            <a:ext cx="3001275" cy="359226"/>
          </a:xfrm>
          <a:prstGeom prst="rect">
            <a:avLst/>
          </a:prstGeom>
          <a:noFill/>
          <a:ln>
            <a:noFill/>
          </a:ln>
        </p:spPr>
      </p:pic>
      <p:pic>
        <p:nvPicPr>
          <p:cNvPr id="6220" name="Google Shape;6220;p39"/>
          <p:cNvPicPr preferRelativeResize="0"/>
          <p:nvPr/>
        </p:nvPicPr>
        <p:blipFill>
          <a:blip r:embed="rId5">
            <a:alphaModFix/>
          </a:blip>
          <a:stretch>
            <a:fillRect/>
          </a:stretch>
        </p:blipFill>
        <p:spPr>
          <a:xfrm>
            <a:off x="986913" y="3449693"/>
            <a:ext cx="2456052" cy="622200"/>
          </a:xfrm>
          <a:prstGeom prst="rect">
            <a:avLst/>
          </a:prstGeom>
          <a:noFill/>
          <a:ln>
            <a:noFill/>
          </a:ln>
        </p:spPr>
      </p:pic>
      <p:sp>
        <p:nvSpPr>
          <p:cNvPr id="6221" name="Google Shape;6221;p39"/>
          <p:cNvSpPr txBox="1"/>
          <p:nvPr/>
        </p:nvSpPr>
        <p:spPr>
          <a:xfrm>
            <a:off x="4341375" y="1703275"/>
            <a:ext cx="3931800" cy="2146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Computers need a link between them to communicate</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Simple network - 2 computers linked together</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Network need have only 2 members</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p:txBody>
      </p:sp>
      <p:pic>
        <p:nvPicPr>
          <p:cNvPr id="6222" name="Google Shape;6222;p39"/>
          <p:cNvPicPr preferRelativeResize="0"/>
          <p:nvPr/>
        </p:nvPicPr>
        <p:blipFill>
          <a:blip r:embed="rId6">
            <a:alphaModFix/>
          </a:blip>
          <a:stretch>
            <a:fillRect/>
          </a:stretch>
        </p:blipFill>
        <p:spPr>
          <a:xfrm>
            <a:off x="1629488" y="1637513"/>
            <a:ext cx="1170925" cy="1170925"/>
          </a:xfrm>
          <a:prstGeom prst="rect">
            <a:avLst/>
          </a:prstGeom>
          <a:noFill/>
          <a:ln>
            <a:noFill/>
          </a:ln>
        </p:spPr>
      </p:pic>
      <p:pic>
        <p:nvPicPr>
          <p:cNvPr id="6223" name="Google Shape;6223;p39"/>
          <p:cNvPicPr preferRelativeResize="0"/>
          <p:nvPr/>
        </p:nvPicPr>
        <p:blipFill>
          <a:blip r:embed="rId7">
            <a:alphaModFix/>
          </a:blip>
          <a:stretch>
            <a:fillRect/>
          </a:stretch>
        </p:blipFill>
        <p:spPr>
          <a:xfrm>
            <a:off x="5618909" y="2602048"/>
            <a:ext cx="1221215" cy="117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9"/>
                                        </p:tgtEl>
                                        <p:attrNameLst>
                                          <p:attrName>style.visibility</p:attrName>
                                        </p:attrNameLst>
                                      </p:cBhvr>
                                      <p:to>
                                        <p:strVal val="visible"/>
                                      </p:to>
                                    </p:set>
                                    <p:animEffect filter="fade" transition="in">
                                      <p:cBhvr>
                                        <p:cTn dur="500"/>
                                        <p:tgtEl>
                                          <p:spTgt spid="62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20"/>
                                        </p:tgtEl>
                                        <p:attrNameLst>
                                          <p:attrName>style.visibility</p:attrName>
                                        </p:attrNameLst>
                                      </p:cBhvr>
                                      <p:to>
                                        <p:strVal val="visible"/>
                                      </p:to>
                                    </p:set>
                                    <p:animEffect filter="fade" transition="in">
                                      <p:cBhvr>
                                        <p:cTn dur="1000"/>
                                        <p:tgtEl>
                                          <p:spTgt spid="6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218"/>
                                        </p:tgtEl>
                                      </p:cBhvr>
                                    </p:animEffect>
                                    <p:set>
                                      <p:cBhvr>
                                        <p:cTn dur="1" fill="hold">
                                          <p:stCondLst>
                                            <p:cond delay="500"/>
                                          </p:stCondLst>
                                        </p:cTn>
                                        <p:tgtEl>
                                          <p:spTgt spid="621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22"/>
                                        </p:tgtEl>
                                        <p:attrNameLst>
                                          <p:attrName>style.visibility</p:attrName>
                                        </p:attrNameLst>
                                      </p:cBhvr>
                                      <p:to>
                                        <p:strVal val="visible"/>
                                      </p:to>
                                    </p:set>
                                    <p:animEffect filter="fade" transition="in">
                                      <p:cBhvr>
                                        <p:cTn dur="500"/>
                                        <p:tgtEl>
                                          <p:spTgt spid="6222"/>
                                        </p:tgtEl>
                                      </p:cBhvr>
                                    </p:animEffect>
                                  </p:childTnLst>
                                </p:cTn>
                              </p:par>
                              <p:par>
                                <p:cTn fill="hold" nodeType="withEffect" presetClass="entr" presetID="10" presetSubtype="0">
                                  <p:stCondLst>
                                    <p:cond delay="0"/>
                                  </p:stCondLst>
                                  <p:childTnLst>
                                    <p:set>
                                      <p:cBhvr>
                                        <p:cTn dur="1" fill="hold">
                                          <p:stCondLst>
                                            <p:cond delay="0"/>
                                          </p:stCondLst>
                                        </p:cTn>
                                        <p:tgtEl>
                                          <p:spTgt spid="6223"/>
                                        </p:tgtEl>
                                        <p:attrNameLst>
                                          <p:attrName>style.visibility</p:attrName>
                                        </p:attrNameLst>
                                      </p:cBhvr>
                                      <p:to>
                                        <p:strVal val="visible"/>
                                      </p:to>
                                    </p:set>
                                    <p:animEffect filter="fade" transition="in">
                                      <p:cBhvr>
                                        <p:cTn dur="1000"/>
                                        <p:tgtEl>
                                          <p:spTgt spid="6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7" name="Shape 6227"/>
        <p:cNvGrpSpPr/>
        <p:nvPr/>
      </p:nvGrpSpPr>
      <p:grpSpPr>
        <a:xfrm>
          <a:off x="0" y="0"/>
          <a:ext cx="0" cy="0"/>
          <a:chOff x="0" y="0"/>
          <a:chExt cx="0" cy="0"/>
        </a:xfrm>
      </p:grpSpPr>
      <p:sp>
        <p:nvSpPr>
          <p:cNvPr id="6228" name="Google Shape;6228;p40"/>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9" name="Google Shape;6229;p40"/>
          <p:cNvSpPr txBox="1"/>
          <p:nvPr>
            <p:ph idx="1" type="subTitle"/>
          </p:nvPr>
        </p:nvSpPr>
        <p:spPr>
          <a:xfrm>
            <a:off x="714300" y="519250"/>
            <a:ext cx="78252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Routers, Modems and…Telephones?</a:t>
            </a:r>
            <a:endParaRPr sz="3000"/>
          </a:p>
        </p:txBody>
      </p:sp>
      <p:grpSp>
        <p:nvGrpSpPr>
          <p:cNvPr id="6230" name="Google Shape;6230;p40"/>
          <p:cNvGrpSpPr/>
          <p:nvPr/>
        </p:nvGrpSpPr>
        <p:grpSpPr>
          <a:xfrm>
            <a:off x="4169795" y="4834626"/>
            <a:ext cx="769196" cy="81325"/>
            <a:chOff x="4169795" y="4834626"/>
            <a:chExt cx="769196" cy="81325"/>
          </a:xfrm>
        </p:grpSpPr>
        <p:sp>
          <p:nvSpPr>
            <p:cNvPr id="6231" name="Google Shape;6231;p40"/>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2" name="Google Shape;6232;p40"/>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40"/>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40"/>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35" name="Google Shape;6235;p40"/>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6" name="Google Shape;6236;p40"/>
          <p:cNvSpPr txBox="1"/>
          <p:nvPr>
            <p:ph idx="1" type="subTitle"/>
          </p:nvPr>
        </p:nvSpPr>
        <p:spPr>
          <a:xfrm>
            <a:off x="777400" y="1095000"/>
            <a:ext cx="34974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1300"/>
              <a:t>Telephones and Telephone Operators</a:t>
            </a:r>
            <a:endParaRPr sz="1100"/>
          </a:p>
        </p:txBody>
      </p:sp>
      <p:sp>
        <p:nvSpPr>
          <p:cNvPr id="6237" name="Google Shape;6237;p40"/>
          <p:cNvSpPr txBox="1"/>
          <p:nvPr/>
        </p:nvSpPr>
        <p:spPr>
          <a:xfrm>
            <a:off x="4341375" y="1703275"/>
            <a:ext cx="3931800" cy="2146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Group of people talking to each other –→ coordination and patience</a:t>
            </a:r>
            <a:endParaRPr sz="11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Each person connected to one </a:t>
            </a:r>
            <a:r>
              <a:rPr lang="en" sz="1100">
                <a:solidFill>
                  <a:schemeClr val="dk2"/>
                </a:solidFill>
                <a:latin typeface="Montserrat"/>
                <a:ea typeface="Montserrat"/>
                <a:cs typeface="Montserrat"/>
                <a:sym typeface="Montserrat"/>
              </a:rPr>
              <a:t>operator</a:t>
            </a:r>
            <a:endParaRPr sz="11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Operator wold connect two people together</a:t>
            </a:r>
            <a:endParaRPr sz="11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Operator</a:t>
            </a:r>
            <a:r>
              <a:rPr lang="en" sz="1100">
                <a:solidFill>
                  <a:schemeClr val="dk2"/>
                </a:solidFill>
                <a:latin typeface="Montserrat"/>
                <a:ea typeface="Montserrat"/>
                <a:cs typeface="Montserrat"/>
                <a:sym typeface="Montserrat"/>
              </a:rPr>
              <a:t> would disconnect after call was done</a:t>
            </a:r>
            <a:endParaRPr sz="11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p:txBody>
      </p:sp>
      <p:pic>
        <p:nvPicPr>
          <p:cNvPr id="6238" name="Google Shape;6238;p40"/>
          <p:cNvPicPr preferRelativeResize="0"/>
          <p:nvPr/>
        </p:nvPicPr>
        <p:blipFill>
          <a:blip r:embed="rId3">
            <a:alphaModFix/>
          </a:blip>
          <a:stretch>
            <a:fillRect/>
          </a:stretch>
        </p:blipFill>
        <p:spPr>
          <a:xfrm>
            <a:off x="1031810" y="1665660"/>
            <a:ext cx="2988576" cy="2380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2" name="Shape 6242"/>
        <p:cNvGrpSpPr/>
        <p:nvPr/>
      </p:nvGrpSpPr>
      <p:grpSpPr>
        <a:xfrm>
          <a:off x="0" y="0"/>
          <a:ext cx="0" cy="0"/>
          <a:chOff x="0" y="0"/>
          <a:chExt cx="0" cy="0"/>
        </a:xfrm>
      </p:grpSpPr>
      <p:sp>
        <p:nvSpPr>
          <p:cNvPr id="6243" name="Google Shape;6243;p41"/>
          <p:cNvSpPr/>
          <p:nvPr/>
        </p:nvSpPr>
        <p:spPr>
          <a:xfrm>
            <a:off x="4092000" y="1541100"/>
            <a:ext cx="960000" cy="26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4" name="Google Shape;6244;p41"/>
          <p:cNvSpPr txBox="1"/>
          <p:nvPr>
            <p:ph idx="1" type="subTitle"/>
          </p:nvPr>
        </p:nvSpPr>
        <p:spPr>
          <a:xfrm>
            <a:off x="714300" y="519250"/>
            <a:ext cx="7825200" cy="6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3000"/>
              <a:t>Routers, Modems and…Telephones?</a:t>
            </a:r>
            <a:endParaRPr sz="3000"/>
          </a:p>
        </p:txBody>
      </p:sp>
      <p:grpSp>
        <p:nvGrpSpPr>
          <p:cNvPr id="6245" name="Google Shape;6245;p41"/>
          <p:cNvGrpSpPr/>
          <p:nvPr/>
        </p:nvGrpSpPr>
        <p:grpSpPr>
          <a:xfrm>
            <a:off x="4169795" y="4834626"/>
            <a:ext cx="769196" cy="81325"/>
            <a:chOff x="4169795" y="4834626"/>
            <a:chExt cx="769196" cy="81325"/>
          </a:xfrm>
        </p:grpSpPr>
        <p:sp>
          <p:nvSpPr>
            <p:cNvPr id="6246" name="Google Shape;6246;p41"/>
            <p:cNvSpPr/>
            <p:nvPr/>
          </p:nvSpPr>
          <p:spPr>
            <a:xfrm>
              <a:off x="416979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7" name="Google Shape;6247;p41"/>
            <p:cNvSpPr/>
            <p:nvPr/>
          </p:nvSpPr>
          <p:spPr>
            <a:xfrm>
              <a:off x="4399345" y="4834626"/>
              <a:ext cx="81325" cy="81325"/>
            </a:xfrm>
            <a:custGeom>
              <a:rect b="b" l="l" r="r" t="t"/>
              <a:pathLst>
                <a:path extrusionOk="0" h="1353" w="1353">
                  <a:moveTo>
                    <a:pt x="670" y="0"/>
                  </a:moveTo>
                  <a:cubicBezTo>
                    <a:pt x="302" y="0"/>
                    <a:pt x="0" y="302"/>
                    <a:pt x="0" y="683"/>
                  </a:cubicBezTo>
                  <a:cubicBezTo>
                    <a:pt x="0" y="1050"/>
                    <a:pt x="302" y="1352"/>
                    <a:pt x="670" y="1352"/>
                  </a:cubicBezTo>
                  <a:cubicBezTo>
                    <a:pt x="1050" y="1352"/>
                    <a:pt x="1352" y="1050"/>
                    <a:pt x="1352" y="683"/>
                  </a:cubicBezTo>
                  <a:cubicBezTo>
                    <a:pt x="1352" y="302"/>
                    <a:pt x="1050"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8" name="Google Shape;6248;p41"/>
            <p:cNvSpPr/>
            <p:nvPr/>
          </p:nvSpPr>
          <p:spPr>
            <a:xfrm>
              <a:off x="4628115" y="4834626"/>
              <a:ext cx="81325" cy="81325"/>
            </a:xfrm>
            <a:custGeom>
              <a:rect b="b" l="l" r="r" t="t"/>
              <a:pathLst>
                <a:path extrusionOk="0" h="1353" w="1353">
                  <a:moveTo>
                    <a:pt x="683" y="0"/>
                  </a:moveTo>
                  <a:cubicBezTo>
                    <a:pt x="302" y="0"/>
                    <a:pt x="0" y="302"/>
                    <a:pt x="0" y="683"/>
                  </a:cubicBezTo>
                  <a:cubicBezTo>
                    <a:pt x="0" y="1050"/>
                    <a:pt x="302" y="1352"/>
                    <a:pt x="683" y="1352"/>
                  </a:cubicBezTo>
                  <a:cubicBezTo>
                    <a:pt x="1050" y="1352"/>
                    <a:pt x="1352" y="1050"/>
                    <a:pt x="1352" y="683"/>
                  </a:cubicBezTo>
                  <a:cubicBezTo>
                    <a:pt x="1352" y="302"/>
                    <a:pt x="1050" y="0"/>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9" name="Google Shape;6249;p41"/>
            <p:cNvSpPr/>
            <p:nvPr/>
          </p:nvSpPr>
          <p:spPr>
            <a:xfrm>
              <a:off x="4858447" y="4834626"/>
              <a:ext cx="80544" cy="81325"/>
            </a:xfrm>
            <a:custGeom>
              <a:rect b="b" l="l" r="r" t="t"/>
              <a:pathLst>
                <a:path extrusionOk="0" h="1353" w="1340">
                  <a:moveTo>
                    <a:pt x="670" y="0"/>
                  </a:moveTo>
                  <a:cubicBezTo>
                    <a:pt x="289" y="0"/>
                    <a:pt x="0" y="302"/>
                    <a:pt x="0" y="683"/>
                  </a:cubicBezTo>
                  <a:cubicBezTo>
                    <a:pt x="0" y="1050"/>
                    <a:pt x="289" y="1352"/>
                    <a:pt x="670" y="1352"/>
                  </a:cubicBezTo>
                  <a:cubicBezTo>
                    <a:pt x="1037" y="1352"/>
                    <a:pt x="1339" y="1050"/>
                    <a:pt x="1339" y="683"/>
                  </a:cubicBezTo>
                  <a:cubicBezTo>
                    <a:pt x="1339" y="302"/>
                    <a:pt x="1037"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50" name="Google Shape;6250;p41"/>
          <p:cNvSpPr/>
          <p:nvPr/>
        </p:nvSpPr>
        <p:spPr>
          <a:xfrm>
            <a:off x="777400" y="4686100"/>
            <a:ext cx="177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1" name="Google Shape;6251;p41"/>
          <p:cNvSpPr txBox="1"/>
          <p:nvPr>
            <p:ph idx="1" type="subTitle"/>
          </p:nvPr>
        </p:nvSpPr>
        <p:spPr>
          <a:xfrm>
            <a:off x="777400" y="1095000"/>
            <a:ext cx="34974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SzPts val="1800"/>
              <a:buNone/>
            </a:pPr>
            <a:r>
              <a:rPr lang="en" sz="1300"/>
              <a:t>Routers</a:t>
            </a:r>
            <a:endParaRPr sz="1100"/>
          </a:p>
        </p:txBody>
      </p:sp>
      <p:pic>
        <p:nvPicPr>
          <p:cNvPr id="6252" name="Google Shape;6252;p41"/>
          <p:cNvPicPr preferRelativeResize="0"/>
          <p:nvPr/>
        </p:nvPicPr>
        <p:blipFill>
          <a:blip r:embed="rId3">
            <a:alphaModFix/>
          </a:blip>
          <a:stretch>
            <a:fillRect/>
          </a:stretch>
        </p:blipFill>
        <p:spPr>
          <a:xfrm>
            <a:off x="935875" y="1694999"/>
            <a:ext cx="2418450" cy="2321700"/>
          </a:xfrm>
          <a:prstGeom prst="rect">
            <a:avLst/>
          </a:prstGeom>
          <a:noFill/>
          <a:ln>
            <a:noFill/>
          </a:ln>
        </p:spPr>
      </p:pic>
      <p:sp>
        <p:nvSpPr>
          <p:cNvPr id="6253" name="Google Shape;6253;p41"/>
          <p:cNvSpPr txBox="1"/>
          <p:nvPr/>
        </p:nvSpPr>
        <p:spPr>
          <a:xfrm>
            <a:off x="4341375" y="1703275"/>
            <a:ext cx="3931800" cy="1088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Each </a:t>
            </a:r>
            <a:r>
              <a:rPr lang="en" sz="1100">
                <a:solidFill>
                  <a:schemeClr val="dk2"/>
                </a:solidFill>
                <a:latin typeface="Montserrat"/>
                <a:ea typeface="Montserrat"/>
                <a:cs typeface="Montserrat"/>
                <a:sym typeface="Montserrat"/>
              </a:rPr>
              <a:t>computer</a:t>
            </a:r>
            <a:r>
              <a:rPr lang="en" sz="1100">
                <a:solidFill>
                  <a:schemeClr val="dk2"/>
                </a:solidFill>
                <a:latin typeface="Montserrat"/>
                <a:ea typeface="Montserrat"/>
                <a:cs typeface="Montserrat"/>
                <a:sym typeface="Montserrat"/>
              </a:rPr>
              <a:t> is connected to a smaller computer: </a:t>
            </a:r>
            <a:r>
              <a:rPr i="1" lang="en" sz="1100">
                <a:solidFill>
                  <a:schemeClr val="dk2"/>
                </a:solidFill>
                <a:latin typeface="Montserrat"/>
                <a:ea typeface="Montserrat"/>
                <a:cs typeface="Montserrat"/>
                <a:sym typeface="Montserrat"/>
              </a:rPr>
              <a:t>router</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Serves the function of a telephone operator</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DIrects message to right destination</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Doesn’t direct to wrong destination either</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p:txBody>
      </p:sp>
      <p:sp>
        <p:nvSpPr>
          <p:cNvPr id="6254" name="Google Shape;6254;p41"/>
          <p:cNvSpPr/>
          <p:nvPr/>
        </p:nvSpPr>
        <p:spPr>
          <a:xfrm>
            <a:off x="5052000" y="2988492"/>
            <a:ext cx="1166100" cy="36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Computer A</a:t>
            </a:r>
            <a:endParaRPr/>
          </a:p>
        </p:txBody>
      </p:sp>
      <p:sp>
        <p:nvSpPr>
          <p:cNvPr id="6255" name="Google Shape;6255;p41"/>
          <p:cNvSpPr/>
          <p:nvPr/>
        </p:nvSpPr>
        <p:spPr>
          <a:xfrm>
            <a:off x="6736212" y="2988492"/>
            <a:ext cx="1166100" cy="36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Router</a:t>
            </a:r>
            <a:endParaRPr/>
          </a:p>
        </p:txBody>
      </p:sp>
      <p:cxnSp>
        <p:nvCxnSpPr>
          <p:cNvPr id="6256" name="Google Shape;6256;p41"/>
          <p:cNvCxnSpPr>
            <a:stCxn id="6254" idx="3"/>
            <a:endCxn id="6255" idx="1"/>
          </p:cNvCxnSpPr>
          <p:nvPr/>
        </p:nvCxnSpPr>
        <p:spPr>
          <a:xfrm>
            <a:off x="6218100" y="3170292"/>
            <a:ext cx="518100" cy="0"/>
          </a:xfrm>
          <a:prstGeom prst="straightConnector1">
            <a:avLst/>
          </a:prstGeom>
          <a:noFill/>
          <a:ln cap="flat" cmpd="sng" w="9525">
            <a:solidFill>
              <a:schemeClr val="dk2"/>
            </a:solidFill>
            <a:prstDash val="solid"/>
            <a:round/>
            <a:headEnd len="med" w="med" type="none"/>
            <a:tailEnd len="med" w="med" type="triangle"/>
          </a:ln>
        </p:spPr>
      </p:cxnSp>
      <p:sp>
        <p:nvSpPr>
          <p:cNvPr id="6257" name="Google Shape;6257;p41"/>
          <p:cNvSpPr/>
          <p:nvPr/>
        </p:nvSpPr>
        <p:spPr>
          <a:xfrm>
            <a:off x="6736212" y="3653340"/>
            <a:ext cx="1166100" cy="36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Computer B</a:t>
            </a:r>
            <a:endParaRPr/>
          </a:p>
        </p:txBody>
      </p:sp>
      <p:cxnSp>
        <p:nvCxnSpPr>
          <p:cNvPr id="6258" name="Google Shape;6258;p41"/>
          <p:cNvCxnSpPr>
            <a:stCxn id="6255" idx="2"/>
            <a:endCxn id="6257" idx="0"/>
          </p:cNvCxnSpPr>
          <p:nvPr/>
        </p:nvCxnSpPr>
        <p:spPr>
          <a:xfrm>
            <a:off x="7319262" y="3352092"/>
            <a:ext cx="0" cy="301200"/>
          </a:xfrm>
          <a:prstGeom prst="straightConnector1">
            <a:avLst/>
          </a:prstGeom>
          <a:noFill/>
          <a:ln cap="flat" cmpd="sng" w="9525">
            <a:solidFill>
              <a:schemeClr val="dk2"/>
            </a:solidFill>
            <a:prstDash val="solid"/>
            <a:round/>
            <a:headEnd len="med" w="med" type="none"/>
            <a:tailEnd len="med" w="med" type="triangle"/>
          </a:ln>
        </p:spPr>
      </p:cxnSp>
      <p:grpSp>
        <p:nvGrpSpPr>
          <p:cNvPr id="6259" name="Google Shape;6259;p41"/>
          <p:cNvGrpSpPr/>
          <p:nvPr/>
        </p:nvGrpSpPr>
        <p:grpSpPr>
          <a:xfrm>
            <a:off x="5052000" y="3352092"/>
            <a:ext cx="2267263" cy="664848"/>
            <a:chOff x="5052000" y="3352092"/>
            <a:chExt cx="2267263" cy="664848"/>
          </a:xfrm>
        </p:grpSpPr>
        <p:sp>
          <p:nvSpPr>
            <p:cNvPr id="6260" name="Google Shape;6260;p41"/>
            <p:cNvSpPr/>
            <p:nvPr/>
          </p:nvSpPr>
          <p:spPr>
            <a:xfrm>
              <a:off x="5052000" y="3653340"/>
              <a:ext cx="1166100" cy="36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Computer C</a:t>
              </a:r>
              <a:endParaRPr/>
            </a:p>
          </p:txBody>
        </p:sp>
        <p:cxnSp>
          <p:nvCxnSpPr>
            <p:cNvPr id="6261" name="Google Shape;6261;p41"/>
            <p:cNvCxnSpPr>
              <a:stCxn id="6255" idx="2"/>
              <a:endCxn id="6260" idx="0"/>
            </p:cNvCxnSpPr>
            <p:nvPr/>
          </p:nvCxnSpPr>
          <p:spPr>
            <a:xfrm flipH="1">
              <a:off x="5635062" y="3352092"/>
              <a:ext cx="1684200" cy="301200"/>
            </a:xfrm>
            <a:prstGeom prst="straightConnector1">
              <a:avLst/>
            </a:prstGeom>
            <a:noFill/>
            <a:ln cap="flat" cmpd="sng" w="9525">
              <a:solidFill>
                <a:schemeClr val="dk2"/>
              </a:solidFill>
              <a:prstDash val="solid"/>
              <a:round/>
              <a:headEnd len="med" w="med" type="none"/>
              <a:tailEnd len="med" w="med" type="triangle"/>
            </a:ln>
          </p:spPr>
        </p:cxnSp>
        <p:sp>
          <p:nvSpPr>
            <p:cNvPr id="6262" name="Google Shape;6262;p41"/>
            <p:cNvSpPr/>
            <p:nvPr/>
          </p:nvSpPr>
          <p:spPr>
            <a:xfrm>
              <a:off x="6218100" y="3368025"/>
              <a:ext cx="451800" cy="269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9"/>
                                        </p:tgtEl>
                                        <p:attrNameLst>
                                          <p:attrName>style.visibility</p:attrName>
                                        </p:attrNameLst>
                                      </p:cBhvr>
                                      <p:to>
                                        <p:strVal val="visible"/>
                                      </p:to>
                                    </p:set>
                                    <p:animEffect filter="fade" transition="in">
                                      <p:cBhvr>
                                        <p:cTn dur="500"/>
                                        <p:tgtEl>
                                          <p:spTgt spid="6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eb Designer Day by Slidesgo">
  <a:themeElements>
    <a:clrScheme name="Simple Light">
      <a:dk1>
        <a:srgbClr val="9E73EE"/>
      </a:dk1>
      <a:lt1>
        <a:srgbClr val="FFFFFF"/>
      </a:lt1>
      <a:dk2>
        <a:srgbClr val="595959"/>
      </a:dk2>
      <a:lt2>
        <a:srgbClr val="DAC6FF"/>
      </a:lt2>
      <a:accent1>
        <a:srgbClr val="49EF9E"/>
      </a:accent1>
      <a:accent2>
        <a:srgbClr val="9E73EE"/>
      </a:accent2>
      <a:accent3>
        <a:srgbClr val="DAC6FF"/>
      </a:accent3>
      <a:accent4>
        <a:srgbClr val="9E73EE"/>
      </a:accent4>
      <a:accent5>
        <a:srgbClr val="595959"/>
      </a:accent5>
      <a:accent6>
        <a:srgbClr val="DAC6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